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3" r:id="rId4"/>
    <p:sldMasterId id="214748369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Arial Black"/>
      <p:regular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Robin Naughton"/>
  <p:cmAuthor clrIdx="1" id="1" initials="" lastIdx="1" name="Thomas Cleary"/>
  <p:cmAuthor clrIdx="2" id="2" initials="" lastIdx="1" name="Diego Pin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8" Type="http://schemas.openxmlformats.org/officeDocument/2006/relationships/font" Target="fonts/ArialBlack-regular.fntdata"/></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8-02-06T14:40:02.019">
    <p:pos x="6000" y="0"/>
    <p:text>Each member can do an introduction.</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1" idx="1" dt="2018-02-08T23:53:53.680">
    <p:pos x="6000" y="0"/>
    <p:text>Just listed a few ideas on things we can demo</p:text>
  </p:cm>
  <p:cm authorId="2" idx="1" dt="2018-02-08T23:53:53.680">
    <p:pos x="6000" y="100"/>
    <p:text>Ok cool, just made some minor add-ons to your list.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Shape 32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324" name="Shape 3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Shape 3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7" name="Shape 3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Shape 3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3" name="Shape 3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Shape 3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0" name="Shape 3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Welcome!  We’re excited to have your here. </a:t>
            </a:r>
            <a:endParaRPr/>
          </a:p>
          <a:p>
            <a:pPr indent="0" lvl="0" marL="0">
              <a:spcBef>
                <a:spcPts val="0"/>
              </a:spcBef>
              <a:spcAft>
                <a:spcPts val="0"/>
              </a:spcAft>
              <a:buNone/>
            </a:pPr>
            <a:r>
              <a:t/>
            </a:r>
            <a:endParaRPr/>
          </a:p>
          <a:p>
            <a:pPr indent="0" lvl="0" marL="0">
              <a:spcBef>
                <a:spcPts val="0"/>
              </a:spcBef>
              <a:spcAft>
                <a:spcPts val="0"/>
              </a:spcAft>
              <a:buNone/>
            </a:pPr>
            <a:r>
              <a:rPr lang="en" sz="1400">
                <a:solidFill>
                  <a:schemeClr val="dk1"/>
                </a:solidFill>
              </a:rPr>
              <a:t>Before we get started, please introduce yourself.  Tell us your name, institution, what you hope to gain today, and your experience with Islandora.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Shape 336"/>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
              <a:t>How many people have heard of or used Islandora?</a:t>
            </a:r>
            <a:endParaRPr/>
          </a:p>
          <a:p>
            <a:pPr indent="0" lvl="0" marL="0">
              <a:spcBef>
                <a:spcPts val="0"/>
              </a:spcBef>
              <a:spcAft>
                <a:spcPts val="0"/>
              </a:spcAft>
              <a:buNone/>
            </a:pPr>
            <a:r>
              <a:rPr lang="en"/>
              <a:t>Are you interested in the backend development of the system, the frontend administration, or some combination of both?</a:t>
            </a:r>
            <a:endParaRPr/>
          </a:p>
          <a:p>
            <a:pPr indent="0" lvl="0" marL="0" rtl="0">
              <a:spcBef>
                <a:spcPts val="0"/>
              </a:spcBef>
              <a:spcAft>
                <a:spcPts val="0"/>
              </a:spcAft>
              <a:buNone/>
            </a:pPr>
            <a:r>
              <a:t/>
            </a:r>
            <a:endParaRPr/>
          </a:p>
        </p:txBody>
      </p:sp>
      <p:sp>
        <p:nvSpPr>
          <p:cNvPr id="337" name="Shape 33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Shape 343"/>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344" name="Shape 34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Shape 3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2" name="Shape 3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Shape 3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9" name="Shape 3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Shape 3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5" name="Shape 3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Brief walk through the sandbox while discussing the sections.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Shape 3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2" name="Shape 3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Explanation of all what happens when you ingest an Object (create an item)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Shape 3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8" name="Shape 3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1">
  <p:cSld name="Cover 1">
    <p:spTree>
      <p:nvGrpSpPr>
        <p:cNvPr id="51" name="Shape 51"/>
        <p:cNvGrpSpPr/>
        <p:nvPr/>
      </p:nvGrpSpPr>
      <p:grpSpPr>
        <a:xfrm>
          <a:off x="0" y="0"/>
          <a:ext cx="0" cy="0"/>
          <a:chOff x="0" y="0"/>
          <a:chExt cx="0" cy="0"/>
        </a:xfrm>
      </p:grpSpPr>
      <p:pic>
        <p:nvPicPr>
          <p:cNvPr id="52" name="Shape 52"/>
          <p:cNvPicPr preferRelativeResize="0"/>
          <p:nvPr/>
        </p:nvPicPr>
        <p:blipFill rotWithShape="1">
          <a:blip r:embed="rId2">
            <a:alphaModFix/>
          </a:blip>
          <a:srcRect b="21176" l="0" r="0" t="3889"/>
          <a:stretch/>
        </p:blipFill>
        <p:spPr>
          <a:xfrm>
            <a:off x="-4" y="-2"/>
            <a:ext cx="9144000" cy="5140500"/>
          </a:xfrm>
          <a:prstGeom prst="rect">
            <a:avLst/>
          </a:prstGeom>
          <a:noFill/>
          <a:ln>
            <a:noFill/>
          </a:ln>
        </p:spPr>
      </p:pic>
      <p:sp>
        <p:nvSpPr>
          <p:cNvPr id="53" name="Shape 53"/>
          <p:cNvSpPr txBox="1"/>
          <p:nvPr>
            <p:ph type="ctrTitle"/>
          </p:nvPr>
        </p:nvSpPr>
        <p:spPr>
          <a:xfrm>
            <a:off x="1128317" y="2827337"/>
            <a:ext cx="6153300" cy="10476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FFFFFF"/>
              </a:buClr>
              <a:buSzPts val="1400"/>
              <a:buFont typeface="Arial Black"/>
              <a:buNone/>
              <a:defRPr b="1" i="0" sz="2850" u="none" cap="none" strike="noStrike">
                <a:solidFill>
                  <a:srgbClr val="FFFFFF"/>
                </a:solidFill>
                <a:latin typeface="Arial Black"/>
                <a:ea typeface="Arial Black"/>
                <a:cs typeface="Arial Black"/>
                <a:sym typeface="Arial Black"/>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54" name="Shape 54"/>
          <p:cNvSpPr txBox="1"/>
          <p:nvPr>
            <p:ph idx="1" type="subTitle"/>
          </p:nvPr>
        </p:nvSpPr>
        <p:spPr>
          <a:xfrm>
            <a:off x="1128317" y="3886203"/>
            <a:ext cx="6153300" cy="565200"/>
          </a:xfrm>
          <a:prstGeom prst="rect">
            <a:avLst/>
          </a:prstGeom>
          <a:noFill/>
          <a:ln>
            <a:noFill/>
          </a:ln>
        </p:spPr>
        <p:txBody>
          <a:bodyPr anchorCtr="0" anchor="t" bIns="91425" lIns="91425" spcFirstLastPara="1" rIns="91425" wrap="square" tIns="91425"/>
          <a:lstStyle>
            <a:lvl1pPr indent="0" lvl="0" marL="0" marR="0" rtl="0" algn="l">
              <a:lnSpc>
                <a:spcPct val="95833"/>
              </a:lnSpc>
              <a:spcBef>
                <a:spcPts val="750"/>
              </a:spcBef>
              <a:spcAft>
                <a:spcPts val="0"/>
              </a:spcAft>
              <a:buClr>
                <a:srgbClr val="FFFFFF"/>
              </a:buClr>
              <a:buSzPts val="1400"/>
              <a:buFont typeface="Arial"/>
              <a:buNone/>
              <a:defRPr b="0" i="0" sz="1800" u="none" cap="none" strike="noStrike">
                <a:solidFill>
                  <a:srgbClr val="FFFFFF"/>
                </a:solidFill>
                <a:latin typeface="Arial"/>
                <a:ea typeface="Arial"/>
                <a:cs typeface="Arial"/>
                <a:sym typeface="Arial"/>
              </a:defRPr>
            </a:lvl1pPr>
            <a:lvl2pPr indent="-12674" lvl="1" marL="342874" marR="0" rtl="0" algn="ctr">
              <a:lnSpc>
                <a:spcPct val="90000"/>
              </a:lnSpc>
              <a:spcBef>
                <a:spcPts val="375"/>
              </a:spcBef>
              <a:spcAft>
                <a:spcPts val="0"/>
              </a:spcAft>
              <a:buClr>
                <a:srgbClr val="888888"/>
              </a:buClr>
              <a:buSzPts val="1400"/>
              <a:buFont typeface="Arial"/>
              <a:buNone/>
              <a:defRPr b="0" i="0" sz="1800" u="none" cap="none" strike="noStrike">
                <a:solidFill>
                  <a:srgbClr val="888888"/>
                </a:solidFill>
                <a:latin typeface="Arial"/>
                <a:ea typeface="Arial"/>
                <a:cs typeface="Arial"/>
                <a:sym typeface="Arial"/>
              </a:defRPr>
            </a:lvl2pPr>
            <a:lvl3pPr indent="-12649" lvl="2" marL="685749" marR="0" rtl="0" algn="ctr">
              <a:lnSpc>
                <a:spcPct val="90000"/>
              </a:lnSpc>
              <a:spcBef>
                <a:spcPts val="375"/>
              </a:spcBef>
              <a:spcAft>
                <a:spcPts val="0"/>
              </a:spcAft>
              <a:buClr>
                <a:srgbClr val="888888"/>
              </a:buClr>
              <a:buSzPts val="1400"/>
              <a:buFont typeface="Arial"/>
              <a:buNone/>
              <a:defRPr b="0" i="0" sz="1500" u="none" cap="none" strike="noStrike">
                <a:solidFill>
                  <a:srgbClr val="888888"/>
                </a:solidFill>
                <a:latin typeface="Arial"/>
                <a:ea typeface="Arial"/>
                <a:cs typeface="Arial"/>
                <a:sym typeface="Arial"/>
              </a:defRPr>
            </a:lvl3pPr>
            <a:lvl4pPr indent="-12623" lvl="3" marL="1028623" marR="0" rtl="0" algn="ctr">
              <a:lnSpc>
                <a:spcPct val="90000"/>
              </a:lnSpc>
              <a:spcBef>
                <a:spcPts val="375"/>
              </a:spcBef>
              <a:spcAft>
                <a:spcPts val="0"/>
              </a:spcAft>
              <a:buClr>
                <a:srgbClr val="888888"/>
              </a:buClr>
              <a:buSzPts val="1400"/>
              <a:buFont typeface="Arial"/>
              <a:buNone/>
              <a:defRPr b="0" i="0" sz="1350" u="none" cap="none" strike="noStrike">
                <a:solidFill>
                  <a:srgbClr val="888888"/>
                </a:solidFill>
                <a:latin typeface="Arial"/>
                <a:ea typeface="Arial"/>
                <a:cs typeface="Arial"/>
                <a:sym typeface="Arial"/>
              </a:defRPr>
            </a:lvl4pPr>
            <a:lvl5pPr indent="-12598" lvl="4" marL="1371498" marR="0" rtl="0" algn="ctr">
              <a:lnSpc>
                <a:spcPct val="90000"/>
              </a:lnSpc>
              <a:spcBef>
                <a:spcPts val="375"/>
              </a:spcBef>
              <a:spcAft>
                <a:spcPts val="0"/>
              </a:spcAft>
              <a:buClr>
                <a:srgbClr val="888888"/>
              </a:buClr>
              <a:buSzPts val="1400"/>
              <a:buFont typeface="Arial"/>
              <a:buNone/>
              <a:defRPr b="0" i="0" sz="1350" u="none" cap="none" strike="noStrike">
                <a:solidFill>
                  <a:srgbClr val="888888"/>
                </a:solidFill>
                <a:latin typeface="Arial"/>
                <a:ea typeface="Arial"/>
                <a:cs typeface="Arial"/>
                <a:sym typeface="Arial"/>
              </a:defRPr>
            </a:lvl5pPr>
            <a:lvl6pPr indent="-12573" lvl="5" marL="1714373" marR="0" rtl="0" algn="ctr">
              <a:lnSpc>
                <a:spcPct val="90000"/>
              </a:lnSpc>
              <a:spcBef>
                <a:spcPts val="375"/>
              </a:spcBef>
              <a:spcAft>
                <a:spcPts val="0"/>
              </a:spcAft>
              <a:buClr>
                <a:srgbClr val="888888"/>
              </a:buClr>
              <a:buSzPts val="1400"/>
              <a:buFont typeface="Arial"/>
              <a:buNone/>
              <a:defRPr b="0" i="0" sz="1350" u="none" cap="none" strike="noStrike">
                <a:solidFill>
                  <a:srgbClr val="888888"/>
                </a:solidFill>
                <a:latin typeface="Arial"/>
                <a:ea typeface="Arial"/>
                <a:cs typeface="Arial"/>
                <a:sym typeface="Arial"/>
              </a:defRPr>
            </a:lvl6pPr>
            <a:lvl7pPr indent="-12546" lvl="6" marL="2057246" marR="0" rtl="0" algn="ctr">
              <a:lnSpc>
                <a:spcPct val="90000"/>
              </a:lnSpc>
              <a:spcBef>
                <a:spcPts val="375"/>
              </a:spcBef>
              <a:spcAft>
                <a:spcPts val="0"/>
              </a:spcAft>
              <a:buClr>
                <a:srgbClr val="888888"/>
              </a:buClr>
              <a:buSzPts val="1400"/>
              <a:buFont typeface="Arial"/>
              <a:buNone/>
              <a:defRPr b="0" i="0" sz="1350" u="none" cap="none" strike="noStrike">
                <a:solidFill>
                  <a:srgbClr val="888888"/>
                </a:solidFill>
                <a:latin typeface="Arial"/>
                <a:ea typeface="Arial"/>
                <a:cs typeface="Arial"/>
                <a:sym typeface="Arial"/>
              </a:defRPr>
            </a:lvl7pPr>
            <a:lvl8pPr indent="-12519" lvl="7" marL="2400119" marR="0" rtl="0" algn="ctr">
              <a:lnSpc>
                <a:spcPct val="90000"/>
              </a:lnSpc>
              <a:spcBef>
                <a:spcPts val="375"/>
              </a:spcBef>
              <a:spcAft>
                <a:spcPts val="0"/>
              </a:spcAft>
              <a:buClr>
                <a:srgbClr val="888888"/>
              </a:buClr>
              <a:buSzPts val="1400"/>
              <a:buFont typeface="Arial"/>
              <a:buNone/>
              <a:defRPr b="0" i="0" sz="1350" u="none" cap="none" strike="noStrike">
                <a:solidFill>
                  <a:srgbClr val="888888"/>
                </a:solidFill>
                <a:latin typeface="Arial"/>
                <a:ea typeface="Arial"/>
                <a:cs typeface="Arial"/>
                <a:sym typeface="Arial"/>
              </a:defRPr>
            </a:lvl8pPr>
            <a:lvl9pPr indent="-12495" lvl="8" marL="2742995" marR="0" rtl="0" algn="ctr">
              <a:lnSpc>
                <a:spcPct val="90000"/>
              </a:lnSpc>
              <a:spcBef>
                <a:spcPts val="375"/>
              </a:spcBef>
              <a:spcAft>
                <a:spcPts val="0"/>
              </a:spcAft>
              <a:buClr>
                <a:srgbClr val="888888"/>
              </a:buClr>
              <a:buSzPts val="1400"/>
              <a:buFont typeface="Arial"/>
              <a:buNone/>
              <a:defRPr b="0" i="0" sz="1350" u="none" cap="none" strike="noStrike">
                <a:solidFill>
                  <a:srgbClr val="888888"/>
                </a:solidFill>
                <a:latin typeface="Arial"/>
                <a:ea typeface="Arial"/>
                <a:cs typeface="Arial"/>
                <a:sym typeface="Arial"/>
              </a:defRPr>
            </a:lvl9pPr>
          </a:lstStyle>
          <a:p/>
        </p:txBody>
      </p:sp>
      <p:sp>
        <p:nvSpPr>
          <p:cNvPr id="55" name="Shape 55"/>
          <p:cNvSpPr/>
          <p:nvPr/>
        </p:nvSpPr>
        <p:spPr>
          <a:xfrm>
            <a:off x="0" y="4"/>
            <a:ext cx="1028700" cy="21018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Arial"/>
              <a:ea typeface="Arial"/>
              <a:cs typeface="Arial"/>
              <a:sym typeface="Arial"/>
            </a:endParaRPr>
          </a:p>
        </p:txBody>
      </p:sp>
      <p:pic>
        <p:nvPicPr>
          <p:cNvPr descr="NYAM Master Tagline KO.png" id="56" name="Shape 56"/>
          <p:cNvPicPr preferRelativeResize="0"/>
          <p:nvPr/>
        </p:nvPicPr>
        <p:blipFill rotWithShape="1">
          <a:blip r:embed="rId3">
            <a:alphaModFix/>
          </a:blip>
          <a:srcRect b="0" l="0" r="0" t="0"/>
          <a:stretch/>
        </p:blipFill>
        <p:spPr>
          <a:xfrm>
            <a:off x="-77459" y="-60596"/>
            <a:ext cx="1192800" cy="2115000"/>
          </a:xfrm>
          <a:prstGeom prst="rect">
            <a:avLst/>
          </a:prstGeom>
          <a:noFill/>
          <a:ln>
            <a:noFill/>
          </a:ln>
        </p:spPr>
      </p:pic>
      <p:sp>
        <p:nvSpPr>
          <p:cNvPr id="57" name="Shape 57"/>
          <p:cNvSpPr/>
          <p:nvPr/>
        </p:nvSpPr>
        <p:spPr>
          <a:xfrm>
            <a:off x="5118756" y="562771"/>
            <a:ext cx="2595000" cy="377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Arial"/>
              <a:ea typeface="Arial"/>
              <a:cs typeface="Arial"/>
              <a:sym typeface="Arial"/>
            </a:endParaRPr>
          </a:p>
        </p:txBody>
      </p:sp>
      <p:sp>
        <p:nvSpPr>
          <p:cNvPr id="58" name="Shape 58"/>
          <p:cNvSpPr txBox="1"/>
          <p:nvPr>
            <p:ph idx="2" type="body"/>
          </p:nvPr>
        </p:nvSpPr>
        <p:spPr>
          <a:xfrm>
            <a:off x="5118748" y="558861"/>
            <a:ext cx="2595000" cy="3699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750"/>
              </a:spcBef>
              <a:spcAft>
                <a:spcPts val="0"/>
              </a:spcAft>
              <a:buClr>
                <a:schemeClr val="lt1"/>
              </a:buClr>
              <a:buSzPts val="1400"/>
              <a:buFont typeface="Arial"/>
              <a:buNone/>
              <a:defRPr b="0" i="0" sz="788" u="none" cap="none" strike="noStrike">
                <a:solidFill>
                  <a:schemeClr val="lt1"/>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59" name="Shape 59"/>
          <p:cNvSpPr/>
          <p:nvPr/>
        </p:nvSpPr>
        <p:spPr>
          <a:xfrm flipH="1">
            <a:off x="7714490" y="939804"/>
            <a:ext cx="433200" cy="1749900"/>
          </a:xfrm>
          <a:prstGeom prst="rect">
            <a:avLst/>
          </a:prstGeom>
          <a:solidFill>
            <a:srgbClr val="8A1B61">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Arial"/>
              <a:ea typeface="Arial"/>
              <a:cs typeface="Arial"/>
              <a:sym typeface="Arial"/>
            </a:endParaRPr>
          </a:p>
        </p:txBody>
      </p:sp>
      <p:cxnSp>
        <p:nvCxnSpPr>
          <p:cNvPr id="60" name="Shape 60"/>
          <p:cNvCxnSpPr/>
          <p:nvPr/>
        </p:nvCxnSpPr>
        <p:spPr>
          <a:xfrm>
            <a:off x="7714876" y="0"/>
            <a:ext cx="0" cy="5143500"/>
          </a:xfrm>
          <a:prstGeom prst="straightConnector1">
            <a:avLst/>
          </a:prstGeom>
          <a:noFill/>
          <a:ln cap="flat" cmpd="sng" w="19050">
            <a:solidFill>
              <a:schemeClr val="lt1"/>
            </a:solidFill>
            <a:prstDash val="solid"/>
            <a:miter lim="800000"/>
            <a:headEnd len="sm" w="sm" type="none"/>
            <a:tailEnd len="sm" w="sm" type="none"/>
          </a:ln>
        </p:spPr>
      </p:cxnSp>
      <p:cxnSp>
        <p:nvCxnSpPr>
          <p:cNvPr id="61" name="Shape 61"/>
          <p:cNvCxnSpPr/>
          <p:nvPr/>
        </p:nvCxnSpPr>
        <p:spPr>
          <a:xfrm>
            <a:off x="8148189" y="-488"/>
            <a:ext cx="0" cy="5143500"/>
          </a:xfrm>
          <a:prstGeom prst="straightConnector1">
            <a:avLst/>
          </a:prstGeom>
          <a:noFill/>
          <a:ln cap="flat" cmpd="sng" w="19050">
            <a:solidFill>
              <a:schemeClr val="lt1"/>
            </a:solidFill>
            <a:prstDash val="solid"/>
            <a:miter lim="800000"/>
            <a:headEnd len="sm" w="sm" type="none"/>
            <a:tailEnd len="sm" w="sm" type="none"/>
          </a:ln>
        </p:spPr>
      </p:cxnSp>
      <p:cxnSp>
        <p:nvCxnSpPr>
          <p:cNvPr id="62" name="Shape 62"/>
          <p:cNvCxnSpPr/>
          <p:nvPr/>
        </p:nvCxnSpPr>
        <p:spPr>
          <a:xfrm>
            <a:off x="0" y="2689566"/>
            <a:ext cx="9144000" cy="0"/>
          </a:xfrm>
          <a:prstGeom prst="straightConnector1">
            <a:avLst/>
          </a:prstGeom>
          <a:noFill/>
          <a:ln cap="flat" cmpd="sng" w="19050">
            <a:solidFill>
              <a:schemeClr val="lt1"/>
            </a:solidFill>
            <a:prstDash val="solid"/>
            <a:miter lim="800000"/>
            <a:headEnd len="sm" w="sm" type="none"/>
            <a:tailEnd len="sm" w="sm" type="none"/>
          </a:ln>
        </p:spPr>
      </p:cxnSp>
      <p:cxnSp>
        <p:nvCxnSpPr>
          <p:cNvPr id="63" name="Shape 63"/>
          <p:cNvCxnSpPr/>
          <p:nvPr/>
        </p:nvCxnSpPr>
        <p:spPr>
          <a:xfrm>
            <a:off x="1028700" y="939800"/>
            <a:ext cx="8220900" cy="0"/>
          </a:xfrm>
          <a:prstGeom prst="straightConnector1">
            <a:avLst/>
          </a:prstGeom>
          <a:noFill/>
          <a:ln cap="flat" cmpd="sng" w="19050">
            <a:solidFill>
              <a:schemeClr val="lt1"/>
            </a:solidFill>
            <a:prstDash val="solid"/>
            <a:miter lim="800000"/>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2">
  <p:cSld name="COver 2">
    <p:spTree>
      <p:nvGrpSpPr>
        <p:cNvPr id="64" name="Shape 64"/>
        <p:cNvGrpSpPr/>
        <p:nvPr/>
      </p:nvGrpSpPr>
      <p:grpSpPr>
        <a:xfrm>
          <a:off x="0" y="0"/>
          <a:ext cx="0" cy="0"/>
          <a:chOff x="0" y="0"/>
          <a:chExt cx="0" cy="0"/>
        </a:xfrm>
      </p:grpSpPr>
      <p:pic>
        <p:nvPicPr>
          <p:cNvPr id="65" name="Shape 65"/>
          <p:cNvPicPr preferRelativeResize="0"/>
          <p:nvPr/>
        </p:nvPicPr>
        <p:blipFill rotWithShape="1">
          <a:blip r:embed="rId2">
            <a:alphaModFix/>
          </a:blip>
          <a:srcRect b="12487" l="0" r="0" t="12510"/>
          <a:stretch/>
        </p:blipFill>
        <p:spPr>
          <a:xfrm>
            <a:off x="0" y="7"/>
            <a:ext cx="9144000" cy="5143500"/>
          </a:xfrm>
          <a:prstGeom prst="rect">
            <a:avLst/>
          </a:prstGeom>
          <a:noFill/>
          <a:ln>
            <a:noFill/>
          </a:ln>
        </p:spPr>
      </p:pic>
      <p:sp>
        <p:nvSpPr>
          <p:cNvPr id="66" name="Shape 66"/>
          <p:cNvSpPr/>
          <p:nvPr/>
        </p:nvSpPr>
        <p:spPr>
          <a:xfrm>
            <a:off x="0" y="4"/>
            <a:ext cx="1028700" cy="21018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a:solidFill>
                <a:schemeClr val="lt1"/>
              </a:solidFill>
              <a:latin typeface="Arial"/>
              <a:ea typeface="Arial"/>
              <a:cs typeface="Arial"/>
              <a:sym typeface="Arial"/>
            </a:endParaRPr>
          </a:p>
        </p:txBody>
      </p:sp>
      <p:pic>
        <p:nvPicPr>
          <p:cNvPr descr="NYAM Master Tagline KO.png" id="67" name="Shape 67"/>
          <p:cNvPicPr preferRelativeResize="0"/>
          <p:nvPr/>
        </p:nvPicPr>
        <p:blipFill rotWithShape="1">
          <a:blip r:embed="rId3">
            <a:alphaModFix/>
          </a:blip>
          <a:srcRect b="0" l="0" r="0" t="0"/>
          <a:stretch/>
        </p:blipFill>
        <p:spPr>
          <a:xfrm>
            <a:off x="-77459" y="-60596"/>
            <a:ext cx="1192800" cy="2115000"/>
          </a:xfrm>
          <a:prstGeom prst="rect">
            <a:avLst/>
          </a:prstGeom>
          <a:noFill/>
          <a:ln>
            <a:noFill/>
          </a:ln>
        </p:spPr>
      </p:pic>
      <p:sp>
        <p:nvSpPr>
          <p:cNvPr id="68" name="Shape 68"/>
          <p:cNvSpPr/>
          <p:nvPr/>
        </p:nvSpPr>
        <p:spPr>
          <a:xfrm>
            <a:off x="5118756" y="562771"/>
            <a:ext cx="2595000" cy="377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a:solidFill>
                <a:schemeClr val="lt1"/>
              </a:solidFill>
              <a:latin typeface="Arial"/>
              <a:ea typeface="Arial"/>
              <a:cs typeface="Arial"/>
              <a:sym typeface="Arial"/>
            </a:endParaRPr>
          </a:p>
        </p:txBody>
      </p:sp>
      <p:sp>
        <p:nvSpPr>
          <p:cNvPr id="69" name="Shape 69"/>
          <p:cNvSpPr/>
          <p:nvPr/>
        </p:nvSpPr>
        <p:spPr>
          <a:xfrm flipH="1">
            <a:off x="7714490" y="939804"/>
            <a:ext cx="433200" cy="1749900"/>
          </a:xfrm>
          <a:prstGeom prst="rect">
            <a:avLst/>
          </a:prstGeom>
          <a:solidFill>
            <a:srgbClr val="8A1B61">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cxnSp>
        <p:nvCxnSpPr>
          <p:cNvPr id="70" name="Shape 70"/>
          <p:cNvCxnSpPr/>
          <p:nvPr/>
        </p:nvCxnSpPr>
        <p:spPr>
          <a:xfrm>
            <a:off x="7714876" y="0"/>
            <a:ext cx="0" cy="5143500"/>
          </a:xfrm>
          <a:prstGeom prst="straightConnector1">
            <a:avLst/>
          </a:prstGeom>
          <a:noFill/>
          <a:ln cap="flat" cmpd="sng" w="19050">
            <a:solidFill>
              <a:schemeClr val="lt1"/>
            </a:solidFill>
            <a:prstDash val="solid"/>
            <a:miter lim="800000"/>
            <a:headEnd len="sm" w="sm" type="none"/>
            <a:tailEnd len="sm" w="sm" type="none"/>
          </a:ln>
        </p:spPr>
      </p:cxnSp>
      <p:cxnSp>
        <p:nvCxnSpPr>
          <p:cNvPr id="71" name="Shape 71"/>
          <p:cNvCxnSpPr/>
          <p:nvPr/>
        </p:nvCxnSpPr>
        <p:spPr>
          <a:xfrm>
            <a:off x="8148189" y="-488"/>
            <a:ext cx="0" cy="5143500"/>
          </a:xfrm>
          <a:prstGeom prst="straightConnector1">
            <a:avLst/>
          </a:prstGeom>
          <a:noFill/>
          <a:ln cap="flat" cmpd="sng" w="19050">
            <a:solidFill>
              <a:schemeClr val="lt1"/>
            </a:solidFill>
            <a:prstDash val="solid"/>
            <a:miter lim="800000"/>
            <a:headEnd len="sm" w="sm" type="none"/>
            <a:tailEnd len="sm" w="sm" type="none"/>
          </a:ln>
        </p:spPr>
      </p:cxnSp>
      <p:cxnSp>
        <p:nvCxnSpPr>
          <p:cNvPr id="72" name="Shape 72"/>
          <p:cNvCxnSpPr/>
          <p:nvPr/>
        </p:nvCxnSpPr>
        <p:spPr>
          <a:xfrm>
            <a:off x="0" y="2689566"/>
            <a:ext cx="9144000" cy="0"/>
          </a:xfrm>
          <a:prstGeom prst="straightConnector1">
            <a:avLst/>
          </a:prstGeom>
          <a:noFill/>
          <a:ln cap="flat" cmpd="sng" w="19050">
            <a:solidFill>
              <a:schemeClr val="lt1"/>
            </a:solidFill>
            <a:prstDash val="solid"/>
            <a:miter lim="800000"/>
            <a:headEnd len="sm" w="sm" type="none"/>
            <a:tailEnd len="sm" w="sm" type="none"/>
          </a:ln>
        </p:spPr>
      </p:cxnSp>
      <p:cxnSp>
        <p:nvCxnSpPr>
          <p:cNvPr id="73" name="Shape 73"/>
          <p:cNvCxnSpPr/>
          <p:nvPr/>
        </p:nvCxnSpPr>
        <p:spPr>
          <a:xfrm>
            <a:off x="1028700" y="939800"/>
            <a:ext cx="8203800" cy="0"/>
          </a:xfrm>
          <a:prstGeom prst="straightConnector1">
            <a:avLst/>
          </a:prstGeom>
          <a:noFill/>
          <a:ln cap="flat" cmpd="sng" w="19050">
            <a:solidFill>
              <a:schemeClr val="lt1"/>
            </a:solidFill>
            <a:prstDash val="solid"/>
            <a:miter lim="800000"/>
            <a:headEnd len="sm" w="sm" type="none"/>
            <a:tailEnd len="sm" w="sm" type="none"/>
          </a:ln>
        </p:spPr>
      </p:cxnSp>
      <p:sp>
        <p:nvSpPr>
          <p:cNvPr id="74" name="Shape 74"/>
          <p:cNvSpPr txBox="1"/>
          <p:nvPr>
            <p:ph type="ctrTitle"/>
          </p:nvPr>
        </p:nvSpPr>
        <p:spPr>
          <a:xfrm>
            <a:off x="1128317" y="2827337"/>
            <a:ext cx="6153300" cy="10476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FFFFFF"/>
              </a:buClr>
              <a:buSzPts val="1400"/>
              <a:buFont typeface="Arial Black"/>
              <a:buNone/>
              <a:defRPr b="1" i="0" sz="2850" u="none" cap="none" strike="noStrike">
                <a:solidFill>
                  <a:srgbClr val="FFFFFF"/>
                </a:solidFill>
                <a:latin typeface="Arial Black"/>
                <a:ea typeface="Arial Black"/>
                <a:cs typeface="Arial Black"/>
                <a:sym typeface="Arial Black"/>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75" name="Shape 75"/>
          <p:cNvSpPr txBox="1"/>
          <p:nvPr>
            <p:ph idx="1" type="subTitle"/>
          </p:nvPr>
        </p:nvSpPr>
        <p:spPr>
          <a:xfrm>
            <a:off x="1128317" y="3886203"/>
            <a:ext cx="6153300" cy="565200"/>
          </a:xfrm>
          <a:prstGeom prst="rect">
            <a:avLst/>
          </a:prstGeom>
          <a:noFill/>
          <a:ln>
            <a:noFill/>
          </a:ln>
        </p:spPr>
        <p:txBody>
          <a:bodyPr anchorCtr="0" anchor="t" bIns="91425" lIns="91425" spcFirstLastPara="1" rIns="91425" wrap="square" tIns="91425"/>
          <a:lstStyle>
            <a:lvl1pPr indent="0" lvl="0" marL="0" marR="0" rtl="0" algn="l">
              <a:lnSpc>
                <a:spcPct val="95833"/>
              </a:lnSpc>
              <a:spcBef>
                <a:spcPts val="750"/>
              </a:spcBef>
              <a:spcAft>
                <a:spcPts val="0"/>
              </a:spcAft>
              <a:buClr>
                <a:srgbClr val="FFFFFF"/>
              </a:buClr>
              <a:buSzPts val="1400"/>
              <a:buFont typeface="Arial"/>
              <a:buNone/>
              <a:defRPr b="0" i="0" sz="1800" u="none" cap="none" strike="noStrike">
                <a:solidFill>
                  <a:srgbClr val="FFFFFF"/>
                </a:solidFill>
                <a:latin typeface="Arial"/>
                <a:ea typeface="Arial"/>
                <a:cs typeface="Arial"/>
                <a:sym typeface="Arial"/>
              </a:defRPr>
            </a:lvl1pPr>
            <a:lvl2pPr indent="-12674" lvl="1" marL="342874" marR="0" rtl="0" algn="ctr">
              <a:lnSpc>
                <a:spcPct val="90000"/>
              </a:lnSpc>
              <a:spcBef>
                <a:spcPts val="375"/>
              </a:spcBef>
              <a:spcAft>
                <a:spcPts val="0"/>
              </a:spcAft>
              <a:buClr>
                <a:srgbClr val="888888"/>
              </a:buClr>
              <a:buSzPts val="1400"/>
              <a:buFont typeface="Arial"/>
              <a:buNone/>
              <a:defRPr b="0" i="0" sz="1800" u="none" cap="none" strike="noStrike">
                <a:solidFill>
                  <a:srgbClr val="888888"/>
                </a:solidFill>
                <a:latin typeface="Arial"/>
                <a:ea typeface="Arial"/>
                <a:cs typeface="Arial"/>
                <a:sym typeface="Arial"/>
              </a:defRPr>
            </a:lvl2pPr>
            <a:lvl3pPr indent="-12649" lvl="2" marL="685749" marR="0" rtl="0" algn="ctr">
              <a:lnSpc>
                <a:spcPct val="90000"/>
              </a:lnSpc>
              <a:spcBef>
                <a:spcPts val="375"/>
              </a:spcBef>
              <a:spcAft>
                <a:spcPts val="0"/>
              </a:spcAft>
              <a:buClr>
                <a:srgbClr val="888888"/>
              </a:buClr>
              <a:buSzPts val="1400"/>
              <a:buFont typeface="Arial"/>
              <a:buNone/>
              <a:defRPr b="0" i="0" sz="1500" u="none" cap="none" strike="noStrike">
                <a:solidFill>
                  <a:srgbClr val="888888"/>
                </a:solidFill>
                <a:latin typeface="Arial"/>
                <a:ea typeface="Arial"/>
                <a:cs typeface="Arial"/>
                <a:sym typeface="Arial"/>
              </a:defRPr>
            </a:lvl3pPr>
            <a:lvl4pPr indent="-12623" lvl="3" marL="1028623" marR="0" rtl="0" algn="ctr">
              <a:lnSpc>
                <a:spcPct val="90000"/>
              </a:lnSpc>
              <a:spcBef>
                <a:spcPts val="375"/>
              </a:spcBef>
              <a:spcAft>
                <a:spcPts val="0"/>
              </a:spcAft>
              <a:buClr>
                <a:srgbClr val="888888"/>
              </a:buClr>
              <a:buSzPts val="1400"/>
              <a:buFont typeface="Arial"/>
              <a:buNone/>
              <a:defRPr b="0" i="0" sz="1350" u="none" cap="none" strike="noStrike">
                <a:solidFill>
                  <a:srgbClr val="888888"/>
                </a:solidFill>
                <a:latin typeface="Arial"/>
                <a:ea typeface="Arial"/>
                <a:cs typeface="Arial"/>
                <a:sym typeface="Arial"/>
              </a:defRPr>
            </a:lvl4pPr>
            <a:lvl5pPr indent="-12598" lvl="4" marL="1371498" marR="0" rtl="0" algn="ctr">
              <a:lnSpc>
                <a:spcPct val="90000"/>
              </a:lnSpc>
              <a:spcBef>
                <a:spcPts val="375"/>
              </a:spcBef>
              <a:spcAft>
                <a:spcPts val="0"/>
              </a:spcAft>
              <a:buClr>
                <a:srgbClr val="888888"/>
              </a:buClr>
              <a:buSzPts val="1400"/>
              <a:buFont typeface="Arial"/>
              <a:buNone/>
              <a:defRPr b="0" i="0" sz="1350" u="none" cap="none" strike="noStrike">
                <a:solidFill>
                  <a:srgbClr val="888888"/>
                </a:solidFill>
                <a:latin typeface="Arial"/>
                <a:ea typeface="Arial"/>
                <a:cs typeface="Arial"/>
                <a:sym typeface="Arial"/>
              </a:defRPr>
            </a:lvl5pPr>
            <a:lvl6pPr indent="-12573" lvl="5" marL="1714373" marR="0" rtl="0" algn="ctr">
              <a:lnSpc>
                <a:spcPct val="90000"/>
              </a:lnSpc>
              <a:spcBef>
                <a:spcPts val="375"/>
              </a:spcBef>
              <a:spcAft>
                <a:spcPts val="0"/>
              </a:spcAft>
              <a:buClr>
                <a:srgbClr val="888888"/>
              </a:buClr>
              <a:buSzPts val="1400"/>
              <a:buFont typeface="Arial"/>
              <a:buNone/>
              <a:defRPr b="0" i="0" sz="1350" u="none" cap="none" strike="noStrike">
                <a:solidFill>
                  <a:srgbClr val="888888"/>
                </a:solidFill>
                <a:latin typeface="Arial"/>
                <a:ea typeface="Arial"/>
                <a:cs typeface="Arial"/>
                <a:sym typeface="Arial"/>
              </a:defRPr>
            </a:lvl6pPr>
            <a:lvl7pPr indent="-12546" lvl="6" marL="2057246" marR="0" rtl="0" algn="ctr">
              <a:lnSpc>
                <a:spcPct val="90000"/>
              </a:lnSpc>
              <a:spcBef>
                <a:spcPts val="375"/>
              </a:spcBef>
              <a:spcAft>
                <a:spcPts val="0"/>
              </a:spcAft>
              <a:buClr>
                <a:srgbClr val="888888"/>
              </a:buClr>
              <a:buSzPts val="1400"/>
              <a:buFont typeface="Arial"/>
              <a:buNone/>
              <a:defRPr b="0" i="0" sz="1350" u="none" cap="none" strike="noStrike">
                <a:solidFill>
                  <a:srgbClr val="888888"/>
                </a:solidFill>
                <a:latin typeface="Arial"/>
                <a:ea typeface="Arial"/>
                <a:cs typeface="Arial"/>
                <a:sym typeface="Arial"/>
              </a:defRPr>
            </a:lvl7pPr>
            <a:lvl8pPr indent="-12519" lvl="7" marL="2400119" marR="0" rtl="0" algn="ctr">
              <a:lnSpc>
                <a:spcPct val="90000"/>
              </a:lnSpc>
              <a:spcBef>
                <a:spcPts val="375"/>
              </a:spcBef>
              <a:spcAft>
                <a:spcPts val="0"/>
              </a:spcAft>
              <a:buClr>
                <a:srgbClr val="888888"/>
              </a:buClr>
              <a:buSzPts val="1400"/>
              <a:buFont typeface="Arial"/>
              <a:buNone/>
              <a:defRPr b="0" i="0" sz="1350" u="none" cap="none" strike="noStrike">
                <a:solidFill>
                  <a:srgbClr val="888888"/>
                </a:solidFill>
                <a:latin typeface="Arial"/>
                <a:ea typeface="Arial"/>
                <a:cs typeface="Arial"/>
                <a:sym typeface="Arial"/>
              </a:defRPr>
            </a:lvl8pPr>
            <a:lvl9pPr indent="-12495" lvl="8" marL="2742995" marR="0" rtl="0" algn="ctr">
              <a:lnSpc>
                <a:spcPct val="90000"/>
              </a:lnSpc>
              <a:spcBef>
                <a:spcPts val="375"/>
              </a:spcBef>
              <a:spcAft>
                <a:spcPts val="0"/>
              </a:spcAft>
              <a:buClr>
                <a:srgbClr val="888888"/>
              </a:buClr>
              <a:buSzPts val="1400"/>
              <a:buFont typeface="Arial"/>
              <a:buNone/>
              <a:defRPr b="0" i="0" sz="1350" u="none" cap="none" strike="noStrike">
                <a:solidFill>
                  <a:srgbClr val="888888"/>
                </a:solidFill>
                <a:latin typeface="Arial"/>
                <a:ea typeface="Arial"/>
                <a:cs typeface="Arial"/>
                <a:sym typeface="Arial"/>
              </a:defRPr>
            </a:lvl9pPr>
          </a:lstStyle>
          <a:p/>
        </p:txBody>
      </p:sp>
      <p:sp>
        <p:nvSpPr>
          <p:cNvPr id="76" name="Shape 76"/>
          <p:cNvSpPr txBox="1"/>
          <p:nvPr>
            <p:ph idx="2" type="body"/>
          </p:nvPr>
        </p:nvSpPr>
        <p:spPr>
          <a:xfrm>
            <a:off x="5118748" y="558861"/>
            <a:ext cx="2595000" cy="3699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750"/>
              </a:spcBef>
              <a:spcAft>
                <a:spcPts val="0"/>
              </a:spcAft>
              <a:buClr>
                <a:schemeClr val="lt1"/>
              </a:buClr>
              <a:buSzPts val="1400"/>
              <a:buFont typeface="Arial"/>
              <a:buNone/>
              <a:defRPr b="0" i="0" sz="788" u="none" cap="none" strike="noStrike">
                <a:solidFill>
                  <a:schemeClr val="lt1"/>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3">
  <p:cSld name="Cover 3">
    <p:spTree>
      <p:nvGrpSpPr>
        <p:cNvPr id="77" name="Shape 77"/>
        <p:cNvGrpSpPr/>
        <p:nvPr/>
      </p:nvGrpSpPr>
      <p:grpSpPr>
        <a:xfrm>
          <a:off x="0" y="0"/>
          <a:ext cx="0" cy="0"/>
          <a:chOff x="0" y="0"/>
          <a:chExt cx="0" cy="0"/>
        </a:xfrm>
      </p:grpSpPr>
      <p:pic>
        <p:nvPicPr>
          <p:cNvPr id="78" name="Shape 78"/>
          <p:cNvPicPr preferRelativeResize="0"/>
          <p:nvPr/>
        </p:nvPicPr>
        <p:blipFill rotWithShape="1">
          <a:blip r:embed="rId2">
            <a:alphaModFix/>
          </a:blip>
          <a:srcRect b="11325" l="0" r="0" t="13672"/>
          <a:stretch/>
        </p:blipFill>
        <p:spPr>
          <a:xfrm>
            <a:off x="0" y="0"/>
            <a:ext cx="9144000" cy="5143500"/>
          </a:xfrm>
          <a:prstGeom prst="rect">
            <a:avLst/>
          </a:prstGeom>
          <a:noFill/>
          <a:ln>
            <a:noFill/>
          </a:ln>
        </p:spPr>
      </p:pic>
      <p:sp>
        <p:nvSpPr>
          <p:cNvPr id="79" name="Shape 79"/>
          <p:cNvSpPr/>
          <p:nvPr/>
        </p:nvSpPr>
        <p:spPr>
          <a:xfrm>
            <a:off x="0" y="4"/>
            <a:ext cx="1028700" cy="21018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a:solidFill>
                <a:schemeClr val="lt1"/>
              </a:solidFill>
              <a:latin typeface="Arial"/>
              <a:ea typeface="Arial"/>
              <a:cs typeface="Arial"/>
              <a:sym typeface="Arial"/>
            </a:endParaRPr>
          </a:p>
        </p:txBody>
      </p:sp>
      <p:pic>
        <p:nvPicPr>
          <p:cNvPr descr="NYAM Master Tagline KO.png" id="80" name="Shape 80"/>
          <p:cNvPicPr preferRelativeResize="0"/>
          <p:nvPr/>
        </p:nvPicPr>
        <p:blipFill rotWithShape="1">
          <a:blip r:embed="rId3">
            <a:alphaModFix/>
          </a:blip>
          <a:srcRect b="0" l="0" r="0" t="0"/>
          <a:stretch/>
        </p:blipFill>
        <p:spPr>
          <a:xfrm>
            <a:off x="-77459" y="-60596"/>
            <a:ext cx="1192800" cy="2115000"/>
          </a:xfrm>
          <a:prstGeom prst="rect">
            <a:avLst/>
          </a:prstGeom>
          <a:noFill/>
          <a:ln>
            <a:noFill/>
          </a:ln>
        </p:spPr>
      </p:pic>
      <p:sp>
        <p:nvSpPr>
          <p:cNvPr id="81" name="Shape 81"/>
          <p:cNvSpPr/>
          <p:nvPr/>
        </p:nvSpPr>
        <p:spPr>
          <a:xfrm>
            <a:off x="5118756" y="562771"/>
            <a:ext cx="2595000" cy="377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a:solidFill>
                <a:schemeClr val="lt1"/>
              </a:solidFill>
              <a:latin typeface="Arial"/>
              <a:ea typeface="Arial"/>
              <a:cs typeface="Arial"/>
              <a:sym typeface="Arial"/>
            </a:endParaRPr>
          </a:p>
        </p:txBody>
      </p:sp>
      <p:sp>
        <p:nvSpPr>
          <p:cNvPr id="82" name="Shape 82"/>
          <p:cNvSpPr/>
          <p:nvPr/>
        </p:nvSpPr>
        <p:spPr>
          <a:xfrm flipH="1">
            <a:off x="7714490" y="939804"/>
            <a:ext cx="433200" cy="1749900"/>
          </a:xfrm>
          <a:prstGeom prst="rect">
            <a:avLst/>
          </a:prstGeom>
          <a:solidFill>
            <a:srgbClr val="8A1B61">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cxnSp>
        <p:nvCxnSpPr>
          <p:cNvPr id="83" name="Shape 83"/>
          <p:cNvCxnSpPr/>
          <p:nvPr/>
        </p:nvCxnSpPr>
        <p:spPr>
          <a:xfrm>
            <a:off x="7714876" y="0"/>
            <a:ext cx="0" cy="5143500"/>
          </a:xfrm>
          <a:prstGeom prst="straightConnector1">
            <a:avLst/>
          </a:prstGeom>
          <a:noFill/>
          <a:ln cap="flat" cmpd="sng" w="19050">
            <a:solidFill>
              <a:schemeClr val="lt1"/>
            </a:solidFill>
            <a:prstDash val="solid"/>
            <a:miter lim="800000"/>
            <a:headEnd len="sm" w="sm" type="none"/>
            <a:tailEnd len="sm" w="sm" type="none"/>
          </a:ln>
        </p:spPr>
      </p:cxnSp>
      <p:cxnSp>
        <p:nvCxnSpPr>
          <p:cNvPr id="84" name="Shape 84"/>
          <p:cNvCxnSpPr/>
          <p:nvPr/>
        </p:nvCxnSpPr>
        <p:spPr>
          <a:xfrm>
            <a:off x="8148189" y="-488"/>
            <a:ext cx="0" cy="5143500"/>
          </a:xfrm>
          <a:prstGeom prst="straightConnector1">
            <a:avLst/>
          </a:prstGeom>
          <a:noFill/>
          <a:ln cap="flat" cmpd="sng" w="19050">
            <a:solidFill>
              <a:schemeClr val="lt1"/>
            </a:solidFill>
            <a:prstDash val="solid"/>
            <a:miter lim="800000"/>
            <a:headEnd len="sm" w="sm" type="none"/>
            <a:tailEnd len="sm" w="sm" type="none"/>
          </a:ln>
        </p:spPr>
      </p:cxnSp>
      <p:cxnSp>
        <p:nvCxnSpPr>
          <p:cNvPr id="85" name="Shape 85"/>
          <p:cNvCxnSpPr/>
          <p:nvPr/>
        </p:nvCxnSpPr>
        <p:spPr>
          <a:xfrm>
            <a:off x="0" y="2689566"/>
            <a:ext cx="9144000" cy="0"/>
          </a:xfrm>
          <a:prstGeom prst="straightConnector1">
            <a:avLst/>
          </a:prstGeom>
          <a:noFill/>
          <a:ln cap="flat" cmpd="sng" w="19050">
            <a:solidFill>
              <a:schemeClr val="lt1"/>
            </a:solidFill>
            <a:prstDash val="solid"/>
            <a:miter lim="800000"/>
            <a:headEnd len="sm" w="sm" type="none"/>
            <a:tailEnd len="sm" w="sm" type="none"/>
          </a:ln>
        </p:spPr>
      </p:cxnSp>
      <p:cxnSp>
        <p:nvCxnSpPr>
          <p:cNvPr id="86" name="Shape 86"/>
          <p:cNvCxnSpPr/>
          <p:nvPr/>
        </p:nvCxnSpPr>
        <p:spPr>
          <a:xfrm>
            <a:off x="1028700" y="939800"/>
            <a:ext cx="8203800" cy="0"/>
          </a:xfrm>
          <a:prstGeom prst="straightConnector1">
            <a:avLst/>
          </a:prstGeom>
          <a:noFill/>
          <a:ln cap="flat" cmpd="sng" w="19050">
            <a:solidFill>
              <a:schemeClr val="lt1"/>
            </a:solidFill>
            <a:prstDash val="solid"/>
            <a:miter lim="800000"/>
            <a:headEnd len="sm" w="sm" type="none"/>
            <a:tailEnd len="sm" w="sm" type="none"/>
          </a:ln>
        </p:spPr>
      </p:cxnSp>
      <p:sp>
        <p:nvSpPr>
          <p:cNvPr id="87" name="Shape 87"/>
          <p:cNvSpPr txBox="1"/>
          <p:nvPr>
            <p:ph type="ctrTitle"/>
          </p:nvPr>
        </p:nvSpPr>
        <p:spPr>
          <a:xfrm>
            <a:off x="1128317" y="2827337"/>
            <a:ext cx="6153300" cy="10476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FFFFFF"/>
              </a:buClr>
              <a:buSzPts val="1400"/>
              <a:buFont typeface="Arial Black"/>
              <a:buNone/>
              <a:defRPr b="1" i="0" sz="2850" u="none" cap="none" strike="noStrike">
                <a:solidFill>
                  <a:srgbClr val="FFFFFF"/>
                </a:solidFill>
                <a:latin typeface="Arial Black"/>
                <a:ea typeface="Arial Black"/>
                <a:cs typeface="Arial Black"/>
                <a:sym typeface="Arial Black"/>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88" name="Shape 88"/>
          <p:cNvSpPr txBox="1"/>
          <p:nvPr>
            <p:ph idx="1" type="subTitle"/>
          </p:nvPr>
        </p:nvSpPr>
        <p:spPr>
          <a:xfrm>
            <a:off x="1128317" y="3886203"/>
            <a:ext cx="6153300" cy="565200"/>
          </a:xfrm>
          <a:prstGeom prst="rect">
            <a:avLst/>
          </a:prstGeom>
          <a:noFill/>
          <a:ln>
            <a:noFill/>
          </a:ln>
        </p:spPr>
        <p:txBody>
          <a:bodyPr anchorCtr="0" anchor="t" bIns="91425" lIns="91425" spcFirstLastPara="1" rIns="91425" wrap="square" tIns="91425"/>
          <a:lstStyle>
            <a:lvl1pPr indent="0" lvl="0" marL="0" marR="0" rtl="0" algn="l">
              <a:lnSpc>
                <a:spcPct val="95833"/>
              </a:lnSpc>
              <a:spcBef>
                <a:spcPts val="750"/>
              </a:spcBef>
              <a:spcAft>
                <a:spcPts val="0"/>
              </a:spcAft>
              <a:buClr>
                <a:srgbClr val="FFFFFF"/>
              </a:buClr>
              <a:buSzPts val="1400"/>
              <a:buFont typeface="Arial"/>
              <a:buNone/>
              <a:defRPr b="0" i="0" sz="1800">
                <a:solidFill>
                  <a:srgbClr val="FFFFFF"/>
                </a:solidFill>
                <a:latin typeface="Arial"/>
                <a:ea typeface="Arial"/>
                <a:cs typeface="Arial"/>
                <a:sym typeface="Arial"/>
              </a:defRPr>
            </a:lvl1pPr>
            <a:lvl2pPr indent="-12674" lvl="1" marL="342874" marR="0" rtl="0" algn="ctr">
              <a:lnSpc>
                <a:spcPct val="90000"/>
              </a:lnSpc>
              <a:spcBef>
                <a:spcPts val="375"/>
              </a:spcBef>
              <a:spcAft>
                <a:spcPts val="0"/>
              </a:spcAft>
              <a:buClr>
                <a:srgbClr val="888888"/>
              </a:buClr>
              <a:buSzPts val="1400"/>
              <a:buFont typeface="Arial"/>
              <a:buNone/>
              <a:defRPr b="0" i="0" sz="1800" u="none" cap="none" strike="noStrike">
                <a:solidFill>
                  <a:srgbClr val="888888"/>
                </a:solidFill>
                <a:latin typeface="Arial"/>
                <a:ea typeface="Arial"/>
                <a:cs typeface="Arial"/>
                <a:sym typeface="Arial"/>
              </a:defRPr>
            </a:lvl2pPr>
            <a:lvl3pPr indent="-12649" lvl="2" marL="685749" marR="0" rtl="0" algn="ctr">
              <a:lnSpc>
                <a:spcPct val="90000"/>
              </a:lnSpc>
              <a:spcBef>
                <a:spcPts val="375"/>
              </a:spcBef>
              <a:spcAft>
                <a:spcPts val="0"/>
              </a:spcAft>
              <a:buClr>
                <a:srgbClr val="888888"/>
              </a:buClr>
              <a:buSzPts val="1400"/>
              <a:buFont typeface="Arial"/>
              <a:buNone/>
              <a:defRPr b="0" i="0" sz="1500" u="none" cap="none" strike="noStrike">
                <a:solidFill>
                  <a:srgbClr val="888888"/>
                </a:solidFill>
                <a:latin typeface="Arial"/>
                <a:ea typeface="Arial"/>
                <a:cs typeface="Arial"/>
                <a:sym typeface="Arial"/>
              </a:defRPr>
            </a:lvl3pPr>
            <a:lvl4pPr indent="-12623" lvl="3" marL="1028623" marR="0" rtl="0" algn="ctr">
              <a:lnSpc>
                <a:spcPct val="90000"/>
              </a:lnSpc>
              <a:spcBef>
                <a:spcPts val="375"/>
              </a:spcBef>
              <a:spcAft>
                <a:spcPts val="0"/>
              </a:spcAft>
              <a:buClr>
                <a:srgbClr val="888888"/>
              </a:buClr>
              <a:buSzPts val="1400"/>
              <a:buFont typeface="Arial"/>
              <a:buNone/>
              <a:defRPr b="0" i="0" sz="1350" u="none" cap="none" strike="noStrike">
                <a:solidFill>
                  <a:srgbClr val="888888"/>
                </a:solidFill>
                <a:latin typeface="Arial"/>
                <a:ea typeface="Arial"/>
                <a:cs typeface="Arial"/>
                <a:sym typeface="Arial"/>
              </a:defRPr>
            </a:lvl4pPr>
            <a:lvl5pPr indent="-12598" lvl="4" marL="1371498" marR="0" rtl="0" algn="ctr">
              <a:lnSpc>
                <a:spcPct val="90000"/>
              </a:lnSpc>
              <a:spcBef>
                <a:spcPts val="375"/>
              </a:spcBef>
              <a:spcAft>
                <a:spcPts val="0"/>
              </a:spcAft>
              <a:buClr>
                <a:srgbClr val="888888"/>
              </a:buClr>
              <a:buSzPts val="1400"/>
              <a:buFont typeface="Arial"/>
              <a:buNone/>
              <a:defRPr b="0" i="0" sz="1350" u="none" cap="none" strike="noStrike">
                <a:solidFill>
                  <a:srgbClr val="888888"/>
                </a:solidFill>
                <a:latin typeface="Arial"/>
                <a:ea typeface="Arial"/>
                <a:cs typeface="Arial"/>
                <a:sym typeface="Arial"/>
              </a:defRPr>
            </a:lvl5pPr>
            <a:lvl6pPr indent="-12573" lvl="5" marL="1714373" marR="0" rtl="0" algn="ctr">
              <a:lnSpc>
                <a:spcPct val="90000"/>
              </a:lnSpc>
              <a:spcBef>
                <a:spcPts val="375"/>
              </a:spcBef>
              <a:spcAft>
                <a:spcPts val="0"/>
              </a:spcAft>
              <a:buClr>
                <a:srgbClr val="888888"/>
              </a:buClr>
              <a:buSzPts val="1400"/>
              <a:buFont typeface="Arial"/>
              <a:buNone/>
              <a:defRPr b="0" i="0" sz="1350" u="none" cap="none" strike="noStrike">
                <a:solidFill>
                  <a:srgbClr val="888888"/>
                </a:solidFill>
                <a:latin typeface="Arial"/>
                <a:ea typeface="Arial"/>
                <a:cs typeface="Arial"/>
                <a:sym typeface="Arial"/>
              </a:defRPr>
            </a:lvl6pPr>
            <a:lvl7pPr indent="-12546" lvl="6" marL="2057246" marR="0" rtl="0" algn="ctr">
              <a:lnSpc>
                <a:spcPct val="90000"/>
              </a:lnSpc>
              <a:spcBef>
                <a:spcPts val="375"/>
              </a:spcBef>
              <a:spcAft>
                <a:spcPts val="0"/>
              </a:spcAft>
              <a:buClr>
                <a:srgbClr val="888888"/>
              </a:buClr>
              <a:buSzPts val="1400"/>
              <a:buFont typeface="Arial"/>
              <a:buNone/>
              <a:defRPr b="0" i="0" sz="1350" u="none" cap="none" strike="noStrike">
                <a:solidFill>
                  <a:srgbClr val="888888"/>
                </a:solidFill>
                <a:latin typeface="Arial"/>
                <a:ea typeface="Arial"/>
                <a:cs typeface="Arial"/>
                <a:sym typeface="Arial"/>
              </a:defRPr>
            </a:lvl7pPr>
            <a:lvl8pPr indent="-12519" lvl="7" marL="2400119" marR="0" rtl="0" algn="ctr">
              <a:lnSpc>
                <a:spcPct val="90000"/>
              </a:lnSpc>
              <a:spcBef>
                <a:spcPts val="375"/>
              </a:spcBef>
              <a:spcAft>
                <a:spcPts val="0"/>
              </a:spcAft>
              <a:buClr>
                <a:srgbClr val="888888"/>
              </a:buClr>
              <a:buSzPts val="1400"/>
              <a:buFont typeface="Arial"/>
              <a:buNone/>
              <a:defRPr b="0" i="0" sz="1350" u="none" cap="none" strike="noStrike">
                <a:solidFill>
                  <a:srgbClr val="888888"/>
                </a:solidFill>
                <a:latin typeface="Arial"/>
                <a:ea typeface="Arial"/>
                <a:cs typeface="Arial"/>
                <a:sym typeface="Arial"/>
              </a:defRPr>
            </a:lvl8pPr>
            <a:lvl9pPr indent="-12495" lvl="8" marL="2742995" marR="0" rtl="0" algn="ctr">
              <a:lnSpc>
                <a:spcPct val="90000"/>
              </a:lnSpc>
              <a:spcBef>
                <a:spcPts val="375"/>
              </a:spcBef>
              <a:spcAft>
                <a:spcPts val="0"/>
              </a:spcAft>
              <a:buClr>
                <a:srgbClr val="888888"/>
              </a:buClr>
              <a:buSzPts val="1400"/>
              <a:buFont typeface="Arial"/>
              <a:buNone/>
              <a:defRPr b="0" i="0" sz="1350" u="none" cap="none" strike="noStrike">
                <a:solidFill>
                  <a:srgbClr val="888888"/>
                </a:solidFill>
                <a:latin typeface="Arial"/>
                <a:ea typeface="Arial"/>
                <a:cs typeface="Arial"/>
                <a:sym typeface="Arial"/>
              </a:defRPr>
            </a:lvl9pPr>
          </a:lstStyle>
          <a:p/>
        </p:txBody>
      </p:sp>
      <p:sp>
        <p:nvSpPr>
          <p:cNvPr id="89" name="Shape 89"/>
          <p:cNvSpPr txBox="1"/>
          <p:nvPr>
            <p:ph idx="2" type="body"/>
          </p:nvPr>
        </p:nvSpPr>
        <p:spPr>
          <a:xfrm>
            <a:off x="5118748" y="558861"/>
            <a:ext cx="2595000" cy="3699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750"/>
              </a:spcBef>
              <a:spcAft>
                <a:spcPts val="0"/>
              </a:spcAft>
              <a:buClr>
                <a:schemeClr val="lt1"/>
              </a:buClr>
              <a:buSzPts val="1400"/>
              <a:buFont typeface="Arial"/>
              <a:buNone/>
              <a:defRPr b="0" i="0" sz="788">
                <a:solidFill>
                  <a:schemeClr val="lt1"/>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4">
  <p:cSld name="Cover 4">
    <p:spTree>
      <p:nvGrpSpPr>
        <p:cNvPr id="90" name="Shape 90"/>
        <p:cNvGrpSpPr/>
        <p:nvPr/>
      </p:nvGrpSpPr>
      <p:grpSpPr>
        <a:xfrm>
          <a:off x="0" y="0"/>
          <a:ext cx="0" cy="0"/>
          <a:chOff x="0" y="0"/>
          <a:chExt cx="0" cy="0"/>
        </a:xfrm>
      </p:grpSpPr>
      <p:pic>
        <p:nvPicPr>
          <p:cNvPr id="91" name="Shape 91"/>
          <p:cNvPicPr preferRelativeResize="0"/>
          <p:nvPr/>
        </p:nvPicPr>
        <p:blipFill rotWithShape="1">
          <a:blip r:embed="rId2">
            <a:alphaModFix/>
          </a:blip>
          <a:srcRect b="3885" l="0" r="0" t="21113"/>
          <a:stretch/>
        </p:blipFill>
        <p:spPr>
          <a:xfrm>
            <a:off x="0" y="0"/>
            <a:ext cx="9144000" cy="5143500"/>
          </a:xfrm>
          <a:prstGeom prst="rect">
            <a:avLst/>
          </a:prstGeom>
          <a:noFill/>
          <a:ln>
            <a:noFill/>
          </a:ln>
        </p:spPr>
      </p:pic>
      <p:sp>
        <p:nvSpPr>
          <p:cNvPr id="92" name="Shape 92"/>
          <p:cNvSpPr/>
          <p:nvPr/>
        </p:nvSpPr>
        <p:spPr>
          <a:xfrm>
            <a:off x="0" y="4"/>
            <a:ext cx="1028700" cy="21018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a:solidFill>
                <a:schemeClr val="lt1"/>
              </a:solidFill>
              <a:latin typeface="Arial"/>
              <a:ea typeface="Arial"/>
              <a:cs typeface="Arial"/>
              <a:sym typeface="Arial"/>
            </a:endParaRPr>
          </a:p>
        </p:txBody>
      </p:sp>
      <p:sp>
        <p:nvSpPr>
          <p:cNvPr id="93" name="Shape 93"/>
          <p:cNvSpPr/>
          <p:nvPr/>
        </p:nvSpPr>
        <p:spPr>
          <a:xfrm>
            <a:off x="5118756" y="562771"/>
            <a:ext cx="2595000" cy="3771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a:solidFill>
                <a:schemeClr val="lt1"/>
              </a:solidFill>
              <a:latin typeface="Arial"/>
              <a:ea typeface="Arial"/>
              <a:cs typeface="Arial"/>
              <a:sym typeface="Arial"/>
            </a:endParaRPr>
          </a:p>
        </p:txBody>
      </p:sp>
      <p:sp>
        <p:nvSpPr>
          <p:cNvPr id="94" name="Shape 94"/>
          <p:cNvSpPr/>
          <p:nvPr/>
        </p:nvSpPr>
        <p:spPr>
          <a:xfrm flipH="1">
            <a:off x="7714490" y="939804"/>
            <a:ext cx="433200" cy="17499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pic>
        <p:nvPicPr>
          <p:cNvPr descr="NYAM Master Tagline KO.png" id="95" name="Shape 95"/>
          <p:cNvPicPr preferRelativeResize="0"/>
          <p:nvPr/>
        </p:nvPicPr>
        <p:blipFill rotWithShape="1">
          <a:blip r:embed="rId3">
            <a:alphaModFix/>
          </a:blip>
          <a:srcRect b="0" l="0" r="0" t="0"/>
          <a:stretch/>
        </p:blipFill>
        <p:spPr>
          <a:xfrm>
            <a:off x="-77459" y="-60596"/>
            <a:ext cx="1192800" cy="2115000"/>
          </a:xfrm>
          <a:prstGeom prst="rect">
            <a:avLst/>
          </a:prstGeom>
          <a:noFill/>
          <a:ln>
            <a:noFill/>
          </a:ln>
        </p:spPr>
      </p:pic>
      <p:cxnSp>
        <p:nvCxnSpPr>
          <p:cNvPr id="96" name="Shape 96"/>
          <p:cNvCxnSpPr/>
          <p:nvPr/>
        </p:nvCxnSpPr>
        <p:spPr>
          <a:xfrm>
            <a:off x="7714876" y="0"/>
            <a:ext cx="0" cy="5143500"/>
          </a:xfrm>
          <a:prstGeom prst="straightConnector1">
            <a:avLst/>
          </a:prstGeom>
          <a:noFill/>
          <a:ln cap="flat" cmpd="sng" w="19050">
            <a:solidFill>
              <a:schemeClr val="lt1"/>
            </a:solidFill>
            <a:prstDash val="solid"/>
            <a:miter lim="800000"/>
            <a:headEnd len="sm" w="sm" type="none"/>
            <a:tailEnd len="sm" w="sm" type="none"/>
          </a:ln>
        </p:spPr>
      </p:cxnSp>
      <p:cxnSp>
        <p:nvCxnSpPr>
          <p:cNvPr id="97" name="Shape 97"/>
          <p:cNvCxnSpPr/>
          <p:nvPr/>
        </p:nvCxnSpPr>
        <p:spPr>
          <a:xfrm>
            <a:off x="8148189" y="-488"/>
            <a:ext cx="0" cy="5143500"/>
          </a:xfrm>
          <a:prstGeom prst="straightConnector1">
            <a:avLst/>
          </a:prstGeom>
          <a:noFill/>
          <a:ln cap="flat" cmpd="sng" w="19050">
            <a:solidFill>
              <a:schemeClr val="lt1"/>
            </a:solidFill>
            <a:prstDash val="solid"/>
            <a:miter lim="800000"/>
            <a:headEnd len="sm" w="sm" type="none"/>
            <a:tailEnd len="sm" w="sm" type="none"/>
          </a:ln>
        </p:spPr>
      </p:cxnSp>
      <p:cxnSp>
        <p:nvCxnSpPr>
          <p:cNvPr id="98" name="Shape 98"/>
          <p:cNvCxnSpPr/>
          <p:nvPr/>
        </p:nvCxnSpPr>
        <p:spPr>
          <a:xfrm>
            <a:off x="0" y="2689566"/>
            <a:ext cx="9144000" cy="0"/>
          </a:xfrm>
          <a:prstGeom prst="straightConnector1">
            <a:avLst/>
          </a:prstGeom>
          <a:noFill/>
          <a:ln cap="flat" cmpd="sng" w="19050">
            <a:solidFill>
              <a:schemeClr val="lt1"/>
            </a:solidFill>
            <a:prstDash val="solid"/>
            <a:miter lim="800000"/>
            <a:headEnd len="sm" w="sm" type="none"/>
            <a:tailEnd len="sm" w="sm" type="none"/>
          </a:ln>
        </p:spPr>
      </p:cxnSp>
      <p:cxnSp>
        <p:nvCxnSpPr>
          <p:cNvPr id="99" name="Shape 99"/>
          <p:cNvCxnSpPr/>
          <p:nvPr/>
        </p:nvCxnSpPr>
        <p:spPr>
          <a:xfrm>
            <a:off x="1028700" y="939800"/>
            <a:ext cx="8203800" cy="0"/>
          </a:xfrm>
          <a:prstGeom prst="straightConnector1">
            <a:avLst/>
          </a:prstGeom>
          <a:noFill/>
          <a:ln cap="flat" cmpd="sng" w="19050">
            <a:solidFill>
              <a:schemeClr val="lt1"/>
            </a:solidFill>
            <a:prstDash val="solid"/>
            <a:miter lim="800000"/>
            <a:headEnd len="sm" w="sm" type="none"/>
            <a:tailEnd len="sm" w="sm" type="none"/>
          </a:ln>
        </p:spPr>
      </p:cxnSp>
      <p:sp>
        <p:nvSpPr>
          <p:cNvPr id="100" name="Shape 100"/>
          <p:cNvSpPr txBox="1"/>
          <p:nvPr>
            <p:ph type="ctrTitle"/>
          </p:nvPr>
        </p:nvSpPr>
        <p:spPr>
          <a:xfrm>
            <a:off x="1128317" y="2827337"/>
            <a:ext cx="6153300" cy="10476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FFFFFF"/>
              </a:buClr>
              <a:buSzPts val="1400"/>
              <a:buFont typeface="Arial Black"/>
              <a:buNone/>
              <a:defRPr b="1" i="0" sz="2850" u="none" cap="none" strike="noStrike">
                <a:solidFill>
                  <a:srgbClr val="FFFFFF"/>
                </a:solidFill>
                <a:latin typeface="Arial Black"/>
                <a:ea typeface="Arial Black"/>
                <a:cs typeface="Arial Black"/>
                <a:sym typeface="Arial Black"/>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01" name="Shape 101"/>
          <p:cNvSpPr txBox="1"/>
          <p:nvPr>
            <p:ph idx="1" type="subTitle"/>
          </p:nvPr>
        </p:nvSpPr>
        <p:spPr>
          <a:xfrm>
            <a:off x="1128317" y="3886203"/>
            <a:ext cx="6153300" cy="565200"/>
          </a:xfrm>
          <a:prstGeom prst="rect">
            <a:avLst/>
          </a:prstGeom>
          <a:noFill/>
          <a:ln>
            <a:noFill/>
          </a:ln>
        </p:spPr>
        <p:txBody>
          <a:bodyPr anchorCtr="0" anchor="t" bIns="91425" lIns="91425" spcFirstLastPara="1" rIns="91425" wrap="square" tIns="91425"/>
          <a:lstStyle>
            <a:lvl1pPr indent="0" lvl="0" marL="0" marR="0" rtl="0" algn="l">
              <a:lnSpc>
                <a:spcPct val="95833"/>
              </a:lnSpc>
              <a:spcBef>
                <a:spcPts val="750"/>
              </a:spcBef>
              <a:spcAft>
                <a:spcPts val="0"/>
              </a:spcAft>
              <a:buClr>
                <a:srgbClr val="FFFFFF"/>
              </a:buClr>
              <a:buSzPts val="1400"/>
              <a:buFont typeface="Arial"/>
              <a:buNone/>
              <a:defRPr b="0" i="0" sz="1800">
                <a:solidFill>
                  <a:srgbClr val="FFFFFF"/>
                </a:solidFill>
                <a:latin typeface="Arial"/>
                <a:ea typeface="Arial"/>
                <a:cs typeface="Arial"/>
                <a:sym typeface="Arial"/>
              </a:defRPr>
            </a:lvl1pPr>
            <a:lvl2pPr indent="-12674" lvl="1" marL="342874" marR="0" rtl="0" algn="ctr">
              <a:lnSpc>
                <a:spcPct val="90000"/>
              </a:lnSpc>
              <a:spcBef>
                <a:spcPts val="375"/>
              </a:spcBef>
              <a:spcAft>
                <a:spcPts val="0"/>
              </a:spcAft>
              <a:buClr>
                <a:srgbClr val="888888"/>
              </a:buClr>
              <a:buSzPts val="1400"/>
              <a:buFont typeface="Arial"/>
              <a:buNone/>
              <a:defRPr b="0" i="0" sz="1800" u="none" cap="none" strike="noStrike">
                <a:solidFill>
                  <a:srgbClr val="888888"/>
                </a:solidFill>
                <a:latin typeface="Arial"/>
                <a:ea typeface="Arial"/>
                <a:cs typeface="Arial"/>
                <a:sym typeface="Arial"/>
              </a:defRPr>
            </a:lvl2pPr>
            <a:lvl3pPr indent="-12649" lvl="2" marL="685749" marR="0" rtl="0" algn="ctr">
              <a:lnSpc>
                <a:spcPct val="90000"/>
              </a:lnSpc>
              <a:spcBef>
                <a:spcPts val="375"/>
              </a:spcBef>
              <a:spcAft>
                <a:spcPts val="0"/>
              </a:spcAft>
              <a:buClr>
                <a:srgbClr val="888888"/>
              </a:buClr>
              <a:buSzPts val="1400"/>
              <a:buFont typeface="Arial"/>
              <a:buNone/>
              <a:defRPr b="0" i="0" sz="1500" u="none" cap="none" strike="noStrike">
                <a:solidFill>
                  <a:srgbClr val="888888"/>
                </a:solidFill>
                <a:latin typeface="Arial"/>
                <a:ea typeface="Arial"/>
                <a:cs typeface="Arial"/>
                <a:sym typeface="Arial"/>
              </a:defRPr>
            </a:lvl3pPr>
            <a:lvl4pPr indent="-12623" lvl="3" marL="1028623" marR="0" rtl="0" algn="ctr">
              <a:lnSpc>
                <a:spcPct val="90000"/>
              </a:lnSpc>
              <a:spcBef>
                <a:spcPts val="375"/>
              </a:spcBef>
              <a:spcAft>
                <a:spcPts val="0"/>
              </a:spcAft>
              <a:buClr>
                <a:srgbClr val="888888"/>
              </a:buClr>
              <a:buSzPts val="1400"/>
              <a:buFont typeface="Arial"/>
              <a:buNone/>
              <a:defRPr b="0" i="0" sz="1350" u="none" cap="none" strike="noStrike">
                <a:solidFill>
                  <a:srgbClr val="888888"/>
                </a:solidFill>
                <a:latin typeface="Arial"/>
                <a:ea typeface="Arial"/>
                <a:cs typeface="Arial"/>
                <a:sym typeface="Arial"/>
              </a:defRPr>
            </a:lvl4pPr>
            <a:lvl5pPr indent="-12598" lvl="4" marL="1371498" marR="0" rtl="0" algn="ctr">
              <a:lnSpc>
                <a:spcPct val="90000"/>
              </a:lnSpc>
              <a:spcBef>
                <a:spcPts val="375"/>
              </a:spcBef>
              <a:spcAft>
                <a:spcPts val="0"/>
              </a:spcAft>
              <a:buClr>
                <a:srgbClr val="888888"/>
              </a:buClr>
              <a:buSzPts val="1400"/>
              <a:buFont typeface="Arial"/>
              <a:buNone/>
              <a:defRPr b="0" i="0" sz="1350" u="none" cap="none" strike="noStrike">
                <a:solidFill>
                  <a:srgbClr val="888888"/>
                </a:solidFill>
                <a:latin typeface="Arial"/>
                <a:ea typeface="Arial"/>
                <a:cs typeface="Arial"/>
                <a:sym typeface="Arial"/>
              </a:defRPr>
            </a:lvl5pPr>
            <a:lvl6pPr indent="-12573" lvl="5" marL="1714373" marR="0" rtl="0" algn="ctr">
              <a:lnSpc>
                <a:spcPct val="90000"/>
              </a:lnSpc>
              <a:spcBef>
                <a:spcPts val="375"/>
              </a:spcBef>
              <a:spcAft>
                <a:spcPts val="0"/>
              </a:spcAft>
              <a:buClr>
                <a:srgbClr val="888888"/>
              </a:buClr>
              <a:buSzPts val="1400"/>
              <a:buFont typeface="Arial"/>
              <a:buNone/>
              <a:defRPr b="0" i="0" sz="1350" u="none" cap="none" strike="noStrike">
                <a:solidFill>
                  <a:srgbClr val="888888"/>
                </a:solidFill>
                <a:latin typeface="Arial"/>
                <a:ea typeface="Arial"/>
                <a:cs typeface="Arial"/>
                <a:sym typeface="Arial"/>
              </a:defRPr>
            </a:lvl6pPr>
            <a:lvl7pPr indent="-12546" lvl="6" marL="2057246" marR="0" rtl="0" algn="ctr">
              <a:lnSpc>
                <a:spcPct val="90000"/>
              </a:lnSpc>
              <a:spcBef>
                <a:spcPts val="375"/>
              </a:spcBef>
              <a:spcAft>
                <a:spcPts val="0"/>
              </a:spcAft>
              <a:buClr>
                <a:srgbClr val="888888"/>
              </a:buClr>
              <a:buSzPts val="1400"/>
              <a:buFont typeface="Arial"/>
              <a:buNone/>
              <a:defRPr b="0" i="0" sz="1350" u="none" cap="none" strike="noStrike">
                <a:solidFill>
                  <a:srgbClr val="888888"/>
                </a:solidFill>
                <a:latin typeface="Arial"/>
                <a:ea typeface="Arial"/>
                <a:cs typeface="Arial"/>
                <a:sym typeface="Arial"/>
              </a:defRPr>
            </a:lvl7pPr>
            <a:lvl8pPr indent="-12519" lvl="7" marL="2400119" marR="0" rtl="0" algn="ctr">
              <a:lnSpc>
                <a:spcPct val="90000"/>
              </a:lnSpc>
              <a:spcBef>
                <a:spcPts val="375"/>
              </a:spcBef>
              <a:spcAft>
                <a:spcPts val="0"/>
              </a:spcAft>
              <a:buClr>
                <a:srgbClr val="888888"/>
              </a:buClr>
              <a:buSzPts val="1400"/>
              <a:buFont typeface="Arial"/>
              <a:buNone/>
              <a:defRPr b="0" i="0" sz="1350" u="none" cap="none" strike="noStrike">
                <a:solidFill>
                  <a:srgbClr val="888888"/>
                </a:solidFill>
                <a:latin typeface="Arial"/>
                <a:ea typeface="Arial"/>
                <a:cs typeface="Arial"/>
                <a:sym typeface="Arial"/>
              </a:defRPr>
            </a:lvl8pPr>
            <a:lvl9pPr indent="-12495" lvl="8" marL="2742995" marR="0" rtl="0" algn="ctr">
              <a:lnSpc>
                <a:spcPct val="90000"/>
              </a:lnSpc>
              <a:spcBef>
                <a:spcPts val="375"/>
              </a:spcBef>
              <a:spcAft>
                <a:spcPts val="0"/>
              </a:spcAft>
              <a:buClr>
                <a:srgbClr val="888888"/>
              </a:buClr>
              <a:buSzPts val="1400"/>
              <a:buFont typeface="Arial"/>
              <a:buNone/>
              <a:defRPr b="0" i="0" sz="1350" u="none" cap="none" strike="noStrike">
                <a:solidFill>
                  <a:srgbClr val="888888"/>
                </a:solidFill>
                <a:latin typeface="Arial"/>
                <a:ea typeface="Arial"/>
                <a:cs typeface="Arial"/>
                <a:sym typeface="Arial"/>
              </a:defRPr>
            </a:lvl9pPr>
          </a:lstStyle>
          <a:p/>
        </p:txBody>
      </p:sp>
      <p:sp>
        <p:nvSpPr>
          <p:cNvPr id="102" name="Shape 102"/>
          <p:cNvSpPr txBox="1"/>
          <p:nvPr>
            <p:ph idx="2" type="body"/>
          </p:nvPr>
        </p:nvSpPr>
        <p:spPr>
          <a:xfrm>
            <a:off x="5118748" y="558861"/>
            <a:ext cx="2595000" cy="3699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750"/>
              </a:spcBef>
              <a:spcAft>
                <a:spcPts val="0"/>
              </a:spcAft>
              <a:buClr>
                <a:schemeClr val="lt1"/>
              </a:buClr>
              <a:buSzPts val="1400"/>
              <a:buFont typeface="Arial"/>
              <a:buNone/>
              <a:defRPr b="0" i="0" sz="788">
                <a:solidFill>
                  <a:schemeClr val="lt1"/>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5">
  <p:cSld name="Cover 5">
    <p:spTree>
      <p:nvGrpSpPr>
        <p:cNvPr id="103" name="Shape 103"/>
        <p:cNvGrpSpPr/>
        <p:nvPr/>
      </p:nvGrpSpPr>
      <p:grpSpPr>
        <a:xfrm>
          <a:off x="0" y="0"/>
          <a:ext cx="0" cy="0"/>
          <a:chOff x="0" y="0"/>
          <a:chExt cx="0" cy="0"/>
        </a:xfrm>
      </p:grpSpPr>
      <p:pic>
        <p:nvPicPr>
          <p:cNvPr id="104" name="Shape 104"/>
          <p:cNvPicPr preferRelativeResize="0"/>
          <p:nvPr/>
        </p:nvPicPr>
        <p:blipFill rotWithShape="1">
          <a:blip r:embed="rId2">
            <a:alphaModFix/>
          </a:blip>
          <a:srcRect b="19440" l="0" r="0" t="5557"/>
          <a:stretch/>
        </p:blipFill>
        <p:spPr>
          <a:xfrm>
            <a:off x="0" y="7"/>
            <a:ext cx="9144000" cy="5143500"/>
          </a:xfrm>
          <a:prstGeom prst="rect">
            <a:avLst/>
          </a:prstGeom>
          <a:noFill/>
          <a:ln>
            <a:noFill/>
          </a:ln>
        </p:spPr>
      </p:pic>
      <p:sp>
        <p:nvSpPr>
          <p:cNvPr id="105" name="Shape 105"/>
          <p:cNvSpPr/>
          <p:nvPr/>
        </p:nvSpPr>
        <p:spPr>
          <a:xfrm>
            <a:off x="0" y="4"/>
            <a:ext cx="1028700" cy="21018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a:solidFill>
                <a:schemeClr val="lt1"/>
              </a:solidFill>
              <a:latin typeface="Arial"/>
              <a:ea typeface="Arial"/>
              <a:cs typeface="Arial"/>
              <a:sym typeface="Arial"/>
            </a:endParaRPr>
          </a:p>
        </p:txBody>
      </p:sp>
      <p:pic>
        <p:nvPicPr>
          <p:cNvPr descr="NYAM Master Tagline KO.png" id="106" name="Shape 106"/>
          <p:cNvPicPr preferRelativeResize="0"/>
          <p:nvPr/>
        </p:nvPicPr>
        <p:blipFill rotWithShape="1">
          <a:blip r:embed="rId3">
            <a:alphaModFix/>
          </a:blip>
          <a:srcRect b="0" l="0" r="0" t="0"/>
          <a:stretch/>
        </p:blipFill>
        <p:spPr>
          <a:xfrm>
            <a:off x="-77459" y="-60596"/>
            <a:ext cx="1192800" cy="2115000"/>
          </a:xfrm>
          <a:prstGeom prst="rect">
            <a:avLst/>
          </a:prstGeom>
          <a:noFill/>
          <a:ln>
            <a:noFill/>
          </a:ln>
        </p:spPr>
      </p:pic>
      <p:sp>
        <p:nvSpPr>
          <p:cNvPr id="107" name="Shape 107"/>
          <p:cNvSpPr/>
          <p:nvPr/>
        </p:nvSpPr>
        <p:spPr>
          <a:xfrm>
            <a:off x="5118756" y="562771"/>
            <a:ext cx="2595000" cy="377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a:solidFill>
                <a:schemeClr val="lt1"/>
              </a:solidFill>
              <a:latin typeface="Arial"/>
              <a:ea typeface="Arial"/>
              <a:cs typeface="Arial"/>
              <a:sym typeface="Arial"/>
            </a:endParaRPr>
          </a:p>
        </p:txBody>
      </p:sp>
      <p:sp>
        <p:nvSpPr>
          <p:cNvPr id="108" name="Shape 108"/>
          <p:cNvSpPr/>
          <p:nvPr/>
        </p:nvSpPr>
        <p:spPr>
          <a:xfrm flipH="1">
            <a:off x="7714490" y="939804"/>
            <a:ext cx="433200" cy="1749900"/>
          </a:xfrm>
          <a:prstGeom prst="rect">
            <a:avLst/>
          </a:prstGeom>
          <a:solidFill>
            <a:srgbClr val="8A1B61">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cxnSp>
        <p:nvCxnSpPr>
          <p:cNvPr id="109" name="Shape 109"/>
          <p:cNvCxnSpPr/>
          <p:nvPr/>
        </p:nvCxnSpPr>
        <p:spPr>
          <a:xfrm>
            <a:off x="7714876" y="0"/>
            <a:ext cx="0" cy="5143500"/>
          </a:xfrm>
          <a:prstGeom prst="straightConnector1">
            <a:avLst/>
          </a:prstGeom>
          <a:noFill/>
          <a:ln cap="flat" cmpd="sng" w="19050">
            <a:solidFill>
              <a:schemeClr val="lt1"/>
            </a:solidFill>
            <a:prstDash val="solid"/>
            <a:miter lim="800000"/>
            <a:headEnd len="sm" w="sm" type="none"/>
            <a:tailEnd len="sm" w="sm" type="none"/>
          </a:ln>
        </p:spPr>
      </p:cxnSp>
      <p:cxnSp>
        <p:nvCxnSpPr>
          <p:cNvPr id="110" name="Shape 110"/>
          <p:cNvCxnSpPr/>
          <p:nvPr/>
        </p:nvCxnSpPr>
        <p:spPr>
          <a:xfrm>
            <a:off x="8148189" y="-488"/>
            <a:ext cx="0" cy="5143500"/>
          </a:xfrm>
          <a:prstGeom prst="straightConnector1">
            <a:avLst/>
          </a:prstGeom>
          <a:noFill/>
          <a:ln cap="flat" cmpd="sng" w="19050">
            <a:solidFill>
              <a:schemeClr val="lt1"/>
            </a:solidFill>
            <a:prstDash val="solid"/>
            <a:miter lim="800000"/>
            <a:headEnd len="sm" w="sm" type="none"/>
            <a:tailEnd len="sm" w="sm" type="none"/>
          </a:ln>
        </p:spPr>
      </p:cxnSp>
      <p:cxnSp>
        <p:nvCxnSpPr>
          <p:cNvPr id="111" name="Shape 111"/>
          <p:cNvCxnSpPr/>
          <p:nvPr/>
        </p:nvCxnSpPr>
        <p:spPr>
          <a:xfrm>
            <a:off x="0" y="2689566"/>
            <a:ext cx="9144000" cy="0"/>
          </a:xfrm>
          <a:prstGeom prst="straightConnector1">
            <a:avLst/>
          </a:prstGeom>
          <a:noFill/>
          <a:ln cap="flat" cmpd="sng" w="19050">
            <a:solidFill>
              <a:schemeClr val="lt1"/>
            </a:solidFill>
            <a:prstDash val="solid"/>
            <a:miter lim="800000"/>
            <a:headEnd len="sm" w="sm" type="none"/>
            <a:tailEnd len="sm" w="sm" type="none"/>
          </a:ln>
        </p:spPr>
      </p:cxnSp>
      <p:cxnSp>
        <p:nvCxnSpPr>
          <p:cNvPr id="112" name="Shape 112"/>
          <p:cNvCxnSpPr/>
          <p:nvPr/>
        </p:nvCxnSpPr>
        <p:spPr>
          <a:xfrm>
            <a:off x="1028700" y="939800"/>
            <a:ext cx="8203800" cy="0"/>
          </a:xfrm>
          <a:prstGeom prst="straightConnector1">
            <a:avLst/>
          </a:prstGeom>
          <a:noFill/>
          <a:ln cap="flat" cmpd="sng" w="19050">
            <a:solidFill>
              <a:schemeClr val="lt1"/>
            </a:solidFill>
            <a:prstDash val="solid"/>
            <a:miter lim="800000"/>
            <a:headEnd len="sm" w="sm" type="none"/>
            <a:tailEnd len="sm" w="sm" type="none"/>
          </a:ln>
        </p:spPr>
      </p:cxnSp>
      <p:sp>
        <p:nvSpPr>
          <p:cNvPr id="113" name="Shape 113"/>
          <p:cNvSpPr txBox="1"/>
          <p:nvPr>
            <p:ph type="ctrTitle"/>
          </p:nvPr>
        </p:nvSpPr>
        <p:spPr>
          <a:xfrm>
            <a:off x="1128317" y="2827337"/>
            <a:ext cx="6153300" cy="10476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FFFFFF"/>
              </a:buClr>
              <a:buSzPts val="1400"/>
              <a:buFont typeface="Arial Black"/>
              <a:buNone/>
              <a:defRPr b="1" i="0" sz="2850" u="none" cap="none" strike="noStrike">
                <a:solidFill>
                  <a:srgbClr val="FFFFFF"/>
                </a:solidFill>
                <a:latin typeface="Arial Black"/>
                <a:ea typeface="Arial Black"/>
                <a:cs typeface="Arial Black"/>
                <a:sym typeface="Arial Black"/>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14" name="Shape 114"/>
          <p:cNvSpPr txBox="1"/>
          <p:nvPr>
            <p:ph idx="1" type="subTitle"/>
          </p:nvPr>
        </p:nvSpPr>
        <p:spPr>
          <a:xfrm>
            <a:off x="1128317" y="3886203"/>
            <a:ext cx="6153300" cy="565200"/>
          </a:xfrm>
          <a:prstGeom prst="rect">
            <a:avLst/>
          </a:prstGeom>
          <a:noFill/>
          <a:ln>
            <a:noFill/>
          </a:ln>
        </p:spPr>
        <p:txBody>
          <a:bodyPr anchorCtr="0" anchor="t" bIns="91425" lIns="91425" spcFirstLastPara="1" rIns="91425" wrap="square" tIns="91425"/>
          <a:lstStyle>
            <a:lvl1pPr indent="0" lvl="0" marL="0" marR="0" rtl="0" algn="l">
              <a:lnSpc>
                <a:spcPct val="95833"/>
              </a:lnSpc>
              <a:spcBef>
                <a:spcPts val="750"/>
              </a:spcBef>
              <a:spcAft>
                <a:spcPts val="0"/>
              </a:spcAft>
              <a:buClr>
                <a:srgbClr val="FFFFFF"/>
              </a:buClr>
              <a:buSzPts val="1400"/>
              <a:buFont typeface="Arial"/>
              <a:buNone/>
              <a:defRPr b="0" i="0" sz="1800">
                <a:solidFill>
                  <a:srgbClr val="FFFFFF"/>
                </a:solidFill>
                <a:latin typeface="Arial"/>
                <a:ea typeface="Arial"/>
                <a:cs typeface="Arial"/>
                <a:sym typeface="Arial"/>
              </a:defRPr>
            </a:lvl1pPr>
            <a:lvl2pPr indent="-12674" lvl="1" marL="342874" marR="0" rtl="0" algn="ctr">
              <a:lnSpc>
                <a:spcPct val="90000"/>
              </a:lnSpc>
              <a:spcBef>
                <a:spcPts val="375"/>
              </a:spcBef>
              <a:spcAft>
                <a:spcPts val="0"/>
              </a:spcAft>
              <a:buClr>
                <a:srgbClr val="888888"/>
              </a:buClr>
              <a:buSzPts val="1400"/>
              <a:buFont typeface="Arial"/>
              <a:buNone/>
              <a:defRPr b="0" i="0" sz="1800" u="none" cap="none" strike="noStrike">
                <a:solidFill>
                  <a:srgbClr val="888888"/>
                </a:solidFill>
                <a:latin typeface="Arial"/>
                <a:ea typeface="Arial"/>
                <a:cs typeface="Arial"/>
                <a:sym typeface="Arial"/>
              </a:defRPr>
            </a:lvl2pPr>
            <a:lvl3pPr indent="-12649" lvl="2" marL="685749" marR="0" rtl="0" algn="ctr">
              <a:lnSpc>
                <a:spcPct val="90000"/>
              </a:lnSpc>
              <a:spcBef>
                <a:spcPts val="375"/>
              </a:spcBef>
              <a:spcAft>
                <a:spcPts val="0"/>
              </a:spcAft>
              <a:buClr>
                <a:srgbClr val="888888"/>
              </a:buClr>
              <a:buSzPts val="1400"/>
              <a:buFont typeface="Arial"/>
              <a:buNone/>
              <a:defRPr b="0" i="0" sz="1500" u="none" cap="none" strike="noStrike">
                <a:solidFill>
                  <a:srgbClr val="888888"/>
                </a:solidFill>
                <a:latin typeface="Arial"/>
                <a:ea typeface="Arial"/>
                <a:cs typeface="Arial"/>
                <a:sym typeface="Arial"/>
              </a:defRPr>
            </a:lvl3pPr>
            <a:lvl4pPr indent="-12623" lvl="3" marL="1028623" marR="0" rtl="0" algn="ctr">
              <a:lnSpc>
                <a:spcPct val="90000"/>
              </a:lnSpc>
              <a:spcBef>
                <a:spcPts val="375"/>
              </a:spcBef>
              <a:spcAft>
                <a:spcPts val="0"/>
              </a:spcAft>
              <a:buClr>
                <a:srgbClr val="888888"/>
              </a:buClr>
              <a:buSzPts val="1400"/>
              <a:buFont typeface="Arial"/>
              <a:buNone/>
              <a:defRPr b="0" i="0" sz="1350" u="none" cap="none" strike="noStrike">
                <a:solidFill>
                  <a:srgbClr val="888888"/>
                </a:solidFill>
                <a:latin typeface="Arial"/>
                <a:ea typeface="Arial"/>
                <a:cs typeface="Arial"/>
                <a:sym typeface="Arial"/>
              </a:defRPr>
            </a:lvl4pPr>
            <a:lvl5pPr indent="-12598" lvl="4" marL="1371498" marR="0" rtl="0" algn="ctr">
              <a:lnSpc>
                <a:spcPct val="90000"/>
              </a:lnSpc>
              <a:spcBef>
                <a:spcPts val="375"/>
              </a:spcBef>
              <a:spcAft>
                <a:spcPts val="0"/>
              </a:spcAft>
              <a:buClr>
                <a:srgbClr val="888888"/>
              </a:buClr>
              <a:buSzPts val="1400"/>
              <a:buFont typeface="Arial"/>
              <a:buNone/>
              <a:defRPr b="0" i="0" sz="1350" u="none" cap="none" strike="noStrike">
                <a:solidFill>
                  <a:srgbClr val="888888"/>
                </a:solidFill>
                <a:latin typeface="Arial"/>
                <a:ea typeface="Arial"/>
                <a:cs typeface="Arial"/>
                <a:sym typeface="Arial"/>
              </a:defRPr>
            </a:lvl5pPr>
            <a:lvl6pPr indent="-12573" lvl="5" marL="1714373" marR="0" rtl="0" algn="ctr">
              <a:lnSpc>
                <a:spcPct val="90000"/>
              </a:lnSpc>
              <a:spcBef>
                <a:spcPts val="375"/>
              </a:spcBef>
              <a:spcAft>
                <a:spcPts val="0"/>
              </a:spcAft>
              <a:buClr>
                <a:srgbClr val="888888"/>
              </a:buClr>
              <a:buSzPts val="1400"/>
              <a:buFont typeface="Arial"/>
              <a:buNone/>
              <a:defRPr b="0" i="0" sz="1350" u="none" cap="none" strike="noStrike">
                <a:solidFill>
                  <a:srgbClr val="888888"/>
                </a:solidFill>
                <a:latin typeface="Arial"/>
                <a:ea typeface="Arial"/>
                <a:cs typeface="Arial"/>
                <a:sym typeface="Arial"/>
              </a:defRPr>
            </a:lvl6pPr>
            <a:lvl7pPr indent="-12546" lvl="6" marL="2057246" marR="0" rtl="0" algn="ctr">
              <a:lnSpc>
                <a:spcPct val="90000"/>
              </a:lnSpc>
              <a:spcBef>
                <a:spcPts val="375"/>
              </a:spcBef>
              <a:spcAft>
                <a:spcPts val="0"/>
              </a:spcAft>
              <a:buClr>
                <a:srgbClr val="888888"/>
              </a:buClr>
              <a:buSzPts val="1400"/>
              <a:buFont typeface="Arial"/>
              <a:buNone/>
              <a:defRPr b="0" i="0" sz="1350" u="none" cap="none" strike="noStrike">
                <a:solidFill>
                  <a:srgbClr val="888888"/>
                </a:solidFill>
                <a:latin typeface="Arial"/>
                <a:ea typeface="Arial"/>
                <a:cs typeface="Arial"/>
                <a:sym typeface="Arial"/>
              </a:defRPr>
            </a:lvl7pPr>
            <a:lvl8pPr indent="-12519" lvl="7" marL="2400119" marR="0" rtl="0" algn="ctr">
              <a:lnSpc>
                <a:spcPct val="90000"/>
              </a:lnSpc>
              <a:spcBef>
                <a:spcPts val="375"/>
              </a:spcBef>
              <a:spcAft>
                <a:spcPts val="0"/>
              </a:spcAft>
              <a:buClr>
                <a:srgbClr val="888888"/>
              </a:buClr>
              <a:buSzPts val="1400"/>
              <a:buFont typeface="Arial"/>
              <a:buNone/>
              <a:defRPr b="0" i="0" sz="1350" u="none" cap="none" strike="noStrike">
                <a:solidFill>
                  <a:srgbClr val="888888"/>
                </a:solidFill>
                <a:latin typeface="Arial"/>
                <a:ea typeface="Arial"/>
                <a:cs typeface="Arial"/>
                <a:sym typeface="Arial"/>
              </a:defRPr>
            </a:lvl8pPr>
            <a:lvl9pPr indent="-12495" lvl="8" marL="2742995" marR="0" rtl="0" algn="ctr">
              <a:lnSpc>
                <a:spcPct val="90000"/>
              </a:lnSpc>
              <a:spcBef>
                <a:spcPts val="375"/>
              </a:spcBef>
              <a:spcAft>
                <a:spcPts val="0"/>
              </a:spcAft>
              <a:buClr>
                <a:srgbClr val="888888"/>
              </a:buClr>
              <a:buSzPts val="1400"/>
              <a:buFont typeface="Arial"/>
              <a:buNone/>
              <a:defRPr b="0" i="0" sz="1350" u="none" cap="none" strike="noStrike">
                <a:solidFill>
                  <a:srgbClr val="888888"/>
                </a:solidFill>
                <a:latin typeface="Arial"/>
                <a:ea typeface="Arial"/>
                <a:cs typeface="Arial"/>
                <a:sym typeface="Arial"/>
              </a:defRPr>
            </a:lvl9pPr>
          </a:lstStyle>
          <a:p/>
        </p:txBody>
      </p:sp>
      <p:sp>
        <p:nvSpPr>
          <p:cNvPr id="115" name="Shape 115"/>
          <p:cNvSpPr txBox="1"/>
          <p:nvPr>
            <p:ph idx="2" type="body"/>
          </p:nvPr>
        </p:nvSpPr>
        <p:spPr>
          <a:xfrm>
            <a:off x="5118748" y="558861"/>
            <a:ext cx="2595000" cy="3699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750"/>
              </a:spcBef>
              <a:spcAft>
                <a:spcPts val="0"/>
              </a:spcAft>
              <a:buClr>
                <a:schemeClr val="lt1"/>
              </a:buClr>
              <a:buSzPts val="1400"/>
              <a:buFont typeface="Arial"/>
              <a:buNone/>
              <a:defRPr b="0" i="0" sz="788">
                <a:solidFill>
                  <a:schemeClr val="lt1"/>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6">
  <p:cSld name="Cover 6">
    <p:spTree>
      <p:nvGrpSpPr>
        <p:cNvPr id="116" name="Shape 116"/>
        <p:cNvGrpSpPr/>
        <p:nvPr/>
      </p:nvGrpSpPr>
      <p:grpSpPr>
        <a:xfrm>
          <a:off x="0" y="0"/>
          <a:ext cx="0" cy="0"/>
          <a:chOff x="0" y="0"/>
          <a:chExt cx="0" cy="0"/>
        </a:xfrm>
      </p:grpSpPr>
      <p:pic>
        <p:nvPicPr>
          <p:cNvPr descr="NYAM_RBR_106 copy.jpg" id="117" name="Shape 117"/>
          <p:cNvPicPr preferRelativeResize="0"/>
          <p:nvPr/>
        </p:nvPicPr>
        <p:blipFill rotWithShape="1">
          <a:blip r:embed="rId2">
            <a:alphaModFix/>
          </a:blip>
          <a:srcRect b="10308" l="0" r="0" t="14390"/>
          <a:stretch/>
        </p:blipFill>
        <p:spPr>
          <a:xfrm>
            <a:off x="0" y="3"/>
            <a:ext cx="9144000" cy="5142900"/>
          </a:xfrm>
          <a:prstGeom prst="rect">
            <a:avLst/>
          </a:prstGeom>
          <a:noFill/>
          <a:ln>
            <a:noFill/>
          </a:ln>
        </p:spPr>
      </p:pic>
      <p:sp>
        <p:nvSpPr>
          <p:cNvPr id="118" name="Shape 118"/>
          <p:cNvSpPr/>
          <p:nvPr/>
        </p:nvSpPr>
        <p:spPr>
          <a:xfrm>
            <a:off x="0" y="4"/>
            <a:ext cx="1028700" cy="21018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a:solidFill>
                <a:schemeClr val="lt1"/>
              </a:solidFill>
              <a:latin typeface="Arial"/>
              <a:ea typeface="Arial"/>
              <a:cs typeface="Arial"/>
              <a:sym typeface="Arial"/>
            </a:endParaRPr>
          </a:p>
        </p:txBody>
      </p:sp>
      <p:sp>
        <p:nvSpPr>
          <p:cNvPr id="119" name="Shape 119"/>
          <p:cNvSpPr/>
          <p:nvPr/>
        </p:nvSpPr>
        <p:spPr>
          <a:xfrm>
            <a:off x="5118756" y="562771"/>
            <a:ext cx="2595000" cy="3771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a:solidFill>
                <a:schemeClr val="lt1"/>
              </a:solidFill>
              <a:latin typeface="Arial"/>
              <a:ea typeface="Arial"/>
              <a:cs typeface="Arial"/>
              <a:sym typeface="Arial"/>
            </a:endParaRPr>
          </a:p>
        </p:txBody>
      </p:sp>
      <p:sp>
        <p:nvSpPr>
          <p:cNvPr id="120" name="Shape 120"/>
          <p:cNvSpPr/>
          <p:nvPr/>
        </p:nvSpPr>
        <p:spPr>
          <a:xfrm flipH="1">
            <a:off x="7714490" y="939804"/>
            <a:ext cx="433200" cy="17499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pic>
        <p:nvPicPr>
          <p:cNvPr descr="NYAM Master Tagline KO.png" id="121" name="Shape 121"/>
          <p:cNvPicPr preferRelativeResize="0"/>
          <p:nvPr/>
        </p:nvPicPr>
        <p:blipFill rotWithShape="1">
          <a:blip r:embed="rId3">
            <a:alphaModFix/>
          </a:blip>
          <a:srcRect b="0" l="0" r="0" t="0"/>
          <a:stretch/>
        </p:blipFill>
        <p:spPr>
          <a:xfrm>
            <a:off x="-77459" y="-60596"/>
            <a:ext cx="1192800" cy="2115000"/>
          </a:xfrm>
          <a:prstGeom prst="rect">
            <a:avLst/>
          </a:prstGeom>
          <a:noFill/>
          <a:ln>
            <a:noFill/>
          </a:ln>
        </p:spPr>
      </p:pic>
      <p:cxnSp>
        <p:nvCxnSpPr>
          <p:cNvPr id="122" name="Shape 122"/>
          <p:cNvCxnSpPr/>
          <p:nvPr/>
        </p:nvCxnSpPr>
        <p:spPr>
          <a:xfrm>
            <a:off x="7714876" y="0"/>
            <a:ext cx="0" cy="5143500"/>
          </a:xfrm>
          <a:prstGeom prst="straightConnector1">
            <a:avLst/>
          </a:prstGeom>
          <a:noFill/>
          <a:ln cap="flat" cmpd="sng" w="19050">
            <a:solidFill>
              <a:schemeClr val="lt1"/>
            </a:solidFill>
            <a:prstDash val="solid"/>
            <a:miter lim="800000"/>
            <a:headEnd len="sm" w="sm" type="none"/>
            <a:tailEnd len="sm" w="sm" type="none"/>
          </a:ln>
        </p:spPr>
      </p:cxnSp>
      <p:cxnSp>
        <p:nvCxnSpPr>
          <p:cNvPr id="123" name="Shape 123"/>
          <p:cNvCxnSpPr/>
          <p:nvPr/>
        </p:nvCxnSpPr>
        <p:spPr>
          <a:xfrm>
            <a:off x="8148189" y="-488"/>
            <a:ext cx="0" cy="5143500"/>
          </a:xfrm>
          <a:prstGeom prst="straightConnector1">
            <a:avLst/>
          </a:prstGeom>
          <a:noFill/>
          <a:ln cap="flat" cmpd="sng" w="19050">
            <a:solidFill>
              <a:schemeClr val="lt1"/>
            </a:solidFill>
            <a:prstDash val="solid"/>
            <a:miter lim="800000"/>
            <a:headEnd len="sm" w="sm" type="none"/>
            <a:tailEnd len="sm" w="sm" type="none"/>
          </a:ln>
        </p:spPr>
      </p:cxnSp>
      <p:cxnSp>
        <p:nvCxnSpPr>
          <p:cNvPr id="124" name="Shape 124"/>
          <p:cNvCxnSpPr/>
          <p:nvPr/>
        </p:nvCxnSpPr>
        <p:spPr>
          <a:xfrm>
            <a:off x="0" y="2689566"/>
            <a:ext cx="9144000" cy="0"/>
          </a:xfrm>
          <a:prstGeom prst="straightConnector1">
            <a:avLst/>
          </a:prstGeom>
          <a:noFill/>
          <a:ln cap="flat" cmpd="sng" w="19050">
            <a:solidFill>
              <a:schemeClr val="lt1"/>
            </a:solidFill>
            <a:prstDash val="solid"/>
            <a:miter lim="800000"/>
            <a:headEnd len="sm" w="sm" type="none"/>
            <a:tailEnd len="sm" w="sm" type="none"/>
          </a:ln>
        </p:spPr>
      </p:cxnSp>
      <p:cxnSp>
        <p:nvCxnSpPr>
          <p:cNvPr id="125" name="Shape 125"/>
          <p:cNvCxnSpPr/>
          <p:nvPr/>
        </p:nvCxnSpPr>
        <p:spPr>
          <a:xfrm>
            <a:off x="1028700" y="939800"/>
            <a:ext cx="8203800" cy="0"/>
          </a:xfrm>
          <a:prstGeom prst="straightConnector1">
            <a:avLst/>
          </a:prstGeom>
          <a:noFill/>
          <a:ln cap="flat" cmpd="sng" w="19050">
            <a:solidFill>
              <a:schemeClr val="lt1"/>
            </a:solidFill>
            <a:prstDash val="solid"/>
            <a:miter lim="800000"/>
            <a:headEnd len="sm" w="sm" type="none"/>
            <a:tailEnd len="sm" w="sm" type="none"/>
          </a:ln>
        </p:spPr>
      </p:cxnSp>
      <p:sp>
        <p:nvSpPr>
          <p:cNvPr id="126" name="Shape 126"/>
          <p:cNvSpPr txBox="1"/>
          <p:nvPr>
            <p:ph type="ctrTitle"/>
          </p:nvPr>
        </p:nvSpPr>
        <p:spPr>
          <a:xfrm>
            <a:off x="1128317" y="2827337"/>
            <a:ext cx="6153300" cy="10476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FFFFFF"/>
              </a:buClr>
              <a:buSzPts val="1400"/>
              <a:buFont typeface="Arial Black"/>
              <a:buNone/>
              <a:defRPr b="1" i="0" sz="2850" u="none" cap="none" strike="noStrike">
                <a:solidFill>
                  <a:srgbClr val="FFFFFF"/>
                </a:solidFill>
                <a:latin typeface="Arial Black"/>
                <a:ea typeface="Arial Black"/>
                <a:cs typeface="Arial Black"/>
                <a:sym typeface="Arial Black"/>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27" name="Shape 127"/>
          <p:cNvSpPr txBox="1"/>
          <p:nvPr>
            <p:ph idx="1" type="subTitle"/>
          </p:nvPr>
        </p:nvSpPr>
        <p:spPr>
          <a:xfrm>
            <a:off x="1128317" y="3886203"/>
            <a:ext cx="6153300" cy="565200"/>
          </a:xfrm>
          <a:prstGeom prst="rect">
            <a:avLst/>
          </a:prstGeom>
          <a:noFill/>
          <a:ln>
            <a:noFill/>
          </a:ln>
        </p:spPr>
        <p:txBody>
          <a:bodyPr anchorCtr="0" anchor="t" bIns="91425" lIns="91425" spcFirstLastPara="1" rIns="91425" wrap="square" tIns="91425"/>
          <a:lstStyle>
            <a:lvl1pPr indent="0" lvl="0" marL="0" marR="0" rtl="0" algn="l">
              <a:lnSpc>
                <a:spcPct val="95833"/>
              </a:lnSpc>
              <a:spcBef>
                <a:spcPts val="750"/>
              </a:spcBef>
              <a:spcAft>
                <a:spcPts val="0"/>
              </a:spcAft>
              <a:buClr>
                <a:srgbClr val="FFFFFF"/>
              </a:buClr>
              <a:buSzPts val="1400"/>
              <a:buFont typeface="Arial"/>
              <a:buNone/>
              <a:defRPr b="0" i="0" sz="1800">
                <a:solidFill>
                  <a:srgbClr val="FFFFFF"/>
                </a:solidFill>
                <a:latin typeface="Arial"/>
                <a:ea typeface="Arial"/>
                <a:cs typeface="Arial"/>
                <a:sym typeface="Arial"/>
              </a:defRPr>
            </a:lvl1pPr>
            <a:lvl2pPr indent="-12674" lvl="1" marL="342874" marR="0" rtl="0" algn="ctr">
              <a:lnSpc>
                <a:spcPct val="90000"/>
              </a:lnSpc>
              <a:spcBef>
                <a:spcPts val="375"/>
              </a:spcBef>
              <a:spcAft>
                <a:spcPts val="0"/>
              </a:spcAft>
              <a:buClr>
                <a:srgbClr val="888888"/>
              </a:buClr>
              <a:buSzPts val="1400"/>
              <a:buFont typeface="Arial"/>
              <a:buNone/>
              <a:defRPr b="0" i="0" sz="1800" u="none" cap="none" strike="noStrike">
                <a:solidFill>
                  <a:srgbClr val="888888"/>
                </a:solidFill>
                <a:latin typeface="Arial"/>
                <a:ea typeface="Arial"/>
                <a:cs typeface="Arial"/>
                <a:sym typeface="Arial"/>
              </a:defRPr>
            </a:lvl2pPr>
            <a:lvl3pPr indent="-12649" lvl="2" marL="685749" marR="0" rtl="0" algn="ctr">
              <a:lnSpc>
                <a:spcPct val="90000"/>
              </a:lnSpc>
              <a:spcBef>
                <a:spcPts val="375"/>
              </a:spcBef>
              <a:spcAft>
                <a:spcPts val="0"/>
              </a:spcAft>
              <a:buClr>
                <a:srgbClr val="888888"/>
              </a:buClr>
              <a:buSzPts val="1400"/>
              <a:buFont typeface="Arial"/>
              <a:buNone/>
              <a:defRPr b="0" i="0" sz="1500" u="none" cap="none" strike="noStrike">
                <a:solidFill>
                  <a:srgbClr val="888888"/>
                </a:solidFill>
                <a:latin typeface="Arial"/>
                <a:ea typeface="Arial"/>
                <a:cs typeface="Arial"/>
                <a:sym typeface="Arial"/>
              </a:defRPr>
            </a:lvl3pPr>
            <a:lvl4pPr indent="-12623" lvl="3" marL="1028623" marR="0" rtl="0" algn="ctr">
              <a:lnSpc>
                <a:spcPct val="90000"/>
              </a:lnSpc>
              <a:spcBef>
                <a:spcPts val="375"/>
              </a:spcBef>
              <a:spcAft>
                <a:spcPts val="0"/>
              </a:spcAft>
              <a:buClr>
                <a:srgbClr val="888888"/>
              </a:buClr>
              <a:buSzPts val="1400"/>
              <a:buFont typeface="Arial"/>
              <a:buNone/>
              <a:defRPr b="0" i="0" sz="1350" u="none" cap="none" strike="noStrike">
                <a:solidFill>
                  <a:srgbClr val="888888"/>
                </a:solidFill>
                <a:latin typeface="Arial"/>
                <a:ea typeface="Arial"/>
                <a:cs typeface="Arial"/>
                <a:sym typeface="Arial"/>
              </a:defRPr>
            </a:lvl4pPr>
            <a:lvl5pPr indent="-12598" lvl="4" marL="1371498" marR="0" rtl="0" algn="ctr">
              <a:lnSpc>
                <a:spcPct val="90000"/>
              </a:lnSpc>
              <a:spcBef>
                <a:spcPts val="375"/>
              </a:spcBef>
              <a:spcAft>
                <a:spcPts val="0"/>
              </a:spcAft>
              <a:buClr>
                <a:srgbClr val="888888"/>
              </a:buClr>
              <a:buSzPts val="1400"/>
              <a:buFont typeface="Arial"/>
              <a:buNone/>
              <a:defRPr b="0" i="0" sz="1350" u="none" cap="none" strike="noStrike">
                <a:solidFill>
                  <a:srgbClr val="888888"/>
                </a:solidFill>
                <a:latin typeface="Arial"/>
                <a:ea typeface="Arial"/>
                <a:cs typeface="Arial"/>
                <a:sym typeface="Arial"/>
              </a:defRPr>
            </a:lvl5pPr>
            <a:lvl6pPr indent="-12573" lvl="5" marL="1714373" marR="0" rtl="0" algn="ctr">
              <a:lnSpc>
                <a:spcPct val="90000"/>
              </a:lnSpc>
              <a:spcBef>
                <a:spcPts val="375"/>
              </a:spcBef>
              <a:spcAft>
                <a:spcPts val="0"/>
              </a:spcAft>
              <a:buClr>
                <a:srgbClr val="888888"/>
              </a:buClr>
              <a:buSzPts val="1400"/>
              <a:buFont typeface="Arial"/>
              <a:buNone/>
              <a:defRPr b="0" i="0" sz="1350" u="none" cap="none" strike="noStrike">
                <a:solidFill>
                  <a:srgbClr val="888888"/>
                </a:solidFill>
                <a:latin typeface="Arial"/>
                <a:ea typeface="Arial"/>
                <a:cs typeface="Arial"/>
                <a:sym typeface="Arial"/>
              </a:defRPr>
            </a:lvl6pPr>
            <a:lvl7pPr indent="-12546" lvl="6" marL="2057246" marR="0" rtl="0" algn="ctr">
              <a:lnSpc>
                <a:spcPct val="90000"/>
              </a:lnSpc>
              <a:spcBef>
                <a:spcPts val="375"/>
              </a:spcBef>
              <a:spcAft>
                <a:spcPts val="0"/>
              </a:spcAft>
              <a:buClr>
                <a:srgbClr val="888888"/>
              </a:buClr>
              <a:buSzPts val="1400"/>
              <a:buFont typeface="Arial"/>
              <a:buNone/>
              <a:defRPr b="0" i="0" sz="1350" u="none" cap="none" strike="noStrike">
                <a:solidFill>
                  <a:srgbClr val="888888"/>
                </a:solidFill>
                <a:latin typeface="Arial"/>
                <a:ea typeface="Arial"/>
                <a:cs typeface="Arial"/>
                <a:sym typeface="Arial"/>
              </a:defRPr>
            </a:lvl7pPr>
            <a:lvl8pPr indent="-12519" lvl="7" marL="2400119" marR="0" rtl="0" algn="ctr">
              <a:lnSpc>
                <a:spcPct val="90000"/>
              </a:lnSpc>
              <a:spcBef>
                <a:spcPts val="375"/>
              </a:spcBef>
              <a:spcAft>
                <a:spcPts val="0"/>
              </a:spcAft>
              <a:buClr>
                <a:srgbClr val="888888"/>
              </a:buClr>
              <a:buSzPts val="1400"/>
              <a:buFont typeface="Arial"/>
              <a:buNone/>
              <a:defRPr b="0" i="0" sz="1350" u="none" cap="none" strike="noStrike">
                <a:solidFill>
                  <a:srgbClr val="888888"/>
                </a:solidFill>
                <a:latin typeface="Arial"/>
                <a:ea typeface="Arial"/>
                <a:cs typeface="Arial"/>
                <a:sym typeface="Arial"/>
              </a:defRPr>
            </a:lvl8pPr>
            <a:lvl9pPr indent="-12495" lvl="8" marL="2742995" marR="0" rtl="0" algn="ctr">
              <a:lnSpc>
                <a:spcPct val="90000"/>
              </a:lnSpc>
              <a:spcBef>
                <a:spcPts val="375"/>
              </a:spcBef>
              <a:spcAft>
                <a:spcPts val="0"/>
              </a:spcAft>
              <a:buClr>
                <a:srgbClr val="888888"/>
              </a:buClr>
              <a:buSzPts val="1400"/>
              <a:buFont typeface="Arial"/>
              <a:buNone/>
              <a:defRPr b="0" i="0" sz="1350" u="none" cap="none" strike="noStrike">
                <a:solidFill>
                  <a:srgbClr val="888888"/>
                </a:solidFill>
                <a:latin typeface="Arial"/>
                <a:ea typeface="Arial"/>
                <a:cs typeface="Arial"/>
                <a:sym typeface="Arial"/>
              </a:defRPr>
            </a:lvl9pPr>
          </a:lstStyle>
          <a:p/>
        </p:txBody>
      </p:sp>
      <p:sp>
        <p:nvSpPr>
          <p:cNvPr id="128" name="Shape 128"/>
          <p:cNvSpPr txBox="1"/>
          <p:nvPr>
            <p:ph idx="2" type="body"/>
          </p:nvPr>
        </p:nvSpPr>
        <p:spPr>
          <a:xfrm>
            <a:off x="5118748" y="558861"/>
            <a:ext cx="2595000" cy="369900"/>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750"/>
              </a:spcBef>
              <a:spcAft>
                <a:spcPts val="0"/>
              </a:spcAft>
              <a:buClr>
                <a:schemeClr val="lt1"/>
              </a:buClr>
              <a:buSzPts val="1400"/>
              <a:buFont typeface="Arial"/>
              <a:buNone/>
              <a:defRPr b="0" i="0" sz="788">
                <a:solidFill>
                  <a:schemeClr val="lt1"/>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gular copy page">
  <p:cSld name="Regular copy page">
    <p:spTree>
      <p:nvGrpSpPr>
        <p:cNvPr id="129" name="Shape 129"/>
        <p:cNvGrpSpPr/>
        <p:nvPr/>
      </p:nvGrpSpPr>
      <p:grpSpPr>
        <a:xfrm>
          <a:off x="0" y="0"/>
          <a:ext cx="0" cy="0"/>
          <a:chOff x="0" y="0"/>
          <a:chExt cx="0" cy="0"/>
        </a:xfrm>
      </p:grpSpPr>
      <p:sp>
        <p:nvSpPr>
          <p:cNvPr id="130" name="Shape 130"/>
          <p:cNvSpPr txBox="1"/>
          <p:nvPr>
            <p:ph type="title"/>
          </p:nvPr>
        </p:nvSpPr>
        <p:spPr>
          <a:xfrm>
            <a:off x="342909" y="400052"/>
            <a:ext cx="8458200" cy="7143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2"/>
              </a:buClr>
              <a:buSzPts val="1400"/>
              <a:buFont typeface="Arial Black"/>
              <a:buNone/>
              <a:defRPr b="1" i="0" sz="2400" u="none" cap="none" strike="noStrike">
                <a:solidFill>
                  <a:schemeClr val="accent2"/>
                </a:solidFill>
                <a:latin typeface="Arial Black"/>
                <a:ea typeface="Arial Black"/>
                <a:cs typeface="Arial Black"/>
                <a:sym typeface="Arial Black"/>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31" name="Shape 131"/>
          <p:cNvSpPr txBox="1"/>
          <p:nvPr>
            <p:ph idx="1" type="body"/>
          </p:nvPr>
        </p:nvSpPr>
        <p:spPr>
          <a:xfrm>
            <a:off x="342900" y="1371602"/>
            <a:ext cx="8458200" cy="28290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750"/>
              </a:spcBef>
              <a:spcAft>
                <a:spcPts val="0"/>
              </a:spcAft>
              <a:buClr>
                <a:schemeClr val="dk1"/>
              </a:buClr>
              <a:buSzPts val="1400"/>
              <a:buFont typeface="Arial"/>
              <a:buNone/>
              <a:defRPr b="0" i="0" sz="1800">
                <a:solidFill>
                  <a:schemeClr val="dk1"/>
                </a:solidFill>
                <a:latin typeface="Arial"/>
                <a:ea typeface="Arial"/>
                <a:cs typeface="Arial"/>
                <a:sym typeface="Arial"/>
              </a:defRPr>
            </a:lvl1pPr>
            <a:lvl2pPr indent="-228600" lvl="1" marL="9144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314325" lvl="5" marL="2743200" marR="0" rtl="0" algn="l">
              <a:lnSpc>
                <a:spcPct val="90000"/>
              </a:lnSpc>
              <a:spcBef>
                <a:spcPts val="9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32" name="Shape 132"/>
          <p:cNvSpPr txBox="1"/>
          <p:nvPr>
            <p:ph idx="12" type="sldNum"/>
          </p:nvPr>
        </p:nvSpPr>
        <p:spPr>
          <a:xfrm>
            <a:off x="8418444" y="4711155"/>
            <a:ext cx="382800" cy="283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750">
                <a:solidFill>
                  <a:schemeClr val="dk1"/>
                </a:solidFill>
                <a:latin typeface="Arial"/>
                <a:ea typeface="Arial"/>
                <a:cs typeface="Arial"/>
                <a:sym typeface="Arial"/>
              </a:defRPr>
            </a:lvl1pPr>
            <a:lvl2pPr indent="0" lvl="1" marL="0" marR="0" rtl="0" algn="r">
              <a:spcBef>
                <a:spcPts val="0"/>
              </a:spcBef>
              <a:buNone/>
              <a:defRPr b="0" i="0" sz="750">
                <a:solidFill>
                  <a:schemeClr val="dk1"/>
                </a:solidFill>
                <a:latin typeface="Arial"/>
                <a:ea typeface="Arial"/>
                <a:cs typeface="Arial"/>
                <a:sym typeface="Arial"/>
              </a:defRPr>
            </a:lvl2pPr>
            <a:lvl3pPr indent="0" lvl="2" marL="0" marR="0" rtl="0" algn="r">
              <a:spcBef>
                <a:spcPts val="0"/>
              </a:spcBef>
              <a:buNone/>
              <a:defRPr b="0" i="0" sz="750">
                <a:solidFill>
                  <a:schemeClr val="dk1"/>
                </a:solidFill>
                <a:latin typeface="Arial"/>
                <a:ea typeface="Arial"/>
                <a:cs typeface="Arial"/>
                <a:sym typeface="Arial"/>
              </a:defRPr>
            </a:lvl3pPr>
            <a:lvl4pPr indent="0" lvl="3" marL="0" marR="0" rtl="0" algn="r">
              <a:spcBef>
                <a:spcPts val="0"/>
              </a:spcBef>
              <a:buNone/>
              <a:defRPr b="0" i="0" sz="750">
                <a:solidFill>
                  <a:schemeClr val="dk1"/>
                </a:solidFill>
                <a:latin typeface="Arial"/>
                <a:ea typeface="Arial"/>
                <a:cs typeface="Arial"/>
                <a:sym typeface="Arial"/>
              </a:defRPr>
            </a:lvl4pPr>
            <a:lvl5pPr indent="0" lvl="4" marL="0" marR="0" rtl="0" algn="r">
              <a:spcBef>
                <a:spcPts val="0"/>
              </a:spcBef>
              <a:buNone/>
              <a:defRPr b="0" i="0" sz="750">
                <a:solidFill>
                  <a:schemeClr val="dk1"/>
                </a:solidFill>
                <a:latin typeface="Arial"/>
                <a:ea typeface="Arial"/>
                <a:cs typeface="Arial"/>
                <a:sym typeface="Arial"/>
              </a:defRPr>
            </a:lvl5pPr>
            <a:lvl6pPr indent="0" lvl="5" marL="0" marR="0" rtl="0" algn="r">
              <a:spcBef>
                <a:spcPts val="0"/>
              </a:spcBef>
              <a:buNone/>
              <a:defRPr b="0" i="0" sz="750">
                <a:solidFill>
                  <a:schemeClr val="dk1"/>
                </a:solidFill>
                <a:latin typeface="Arial"/>
                <a:ea typeface="Arial"/>
                <a:cs typeface="Arial"/>
                <a:sym typeface="Arial"/>
              </a:defRPr>
            </a:lvl6pPr>
            <a:lvl7pPr indent="0" lvl="6" marL="0" marR="0" rtl="0" algn="r">
              <a:spcBef>
                <a:spcPts val="0"/>
              </a:spcBef>
              <a:buNone/>
              <a:defRPr b="0" i="0" sz="750">
                <a:solidFill>
                  <a:schemeClr val="dk1"/>
                </a:solidFill>
                <a:latin typeface="Arial"/>
                <a:ea typeface="Arial"/>
                <a:cs typeface="Arial"/>
                <a:sym typeface="Arial"/>
              </a:defRPr>
            </a:lvl7pPr>
            <a:lvl8pPr indent="0" lvl="7" marL="0" marR="0" rtl="0" algn="r">
              <a:spcBef>
                <a:spcPts val="0"/>
              </a:spcBef>
              <a:buNone/>
              <a:defRPr b="0" i="0" sz="750">
                <a:solidFill>
                  <a:schemeClr val="dk1"/>
                </a:solidFill>
                <a:latin typeface="Arial"/>
                <a:ea typeface="Arial"/>
                <a:cs typeface="Arial"/>
                <a:sym typeface="Arial"/>
              </a:defRPr>
            </a:lvl8pPr>
            <a:lvl9pPr indent="0" lvl="8" marL="0" marR="0" rtl="0" algn="r">
              <a:spcBef>
                <a:spcPts val="0"/>
              </a:spcBef>
              <a:buNone/>
              <a:defRPr b="0" i="0" sz="750">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pic>
        <p:nvPicPr>
          <p:cNvPr id="133" name="Shape 133"/>
          <p:cNvPicPr preferRelativeResize="0"/>
          <p:nvPr/>
        </p:nvPicPr>
        <p:blipFill rotWithShape="1">
          <a:blip r:embed="rId2">
            <a:alphaModFix/>
          </a:blip>
          <a:srcRect b="0" l="0" r="0" t="0"/>
          <a:stretch/>
        </p:blipFill>
        <p:spPr>
          <a:xfrm>
            <a:off x="356826" y="4392237"/>
            <a:ext cx="281700" cy="5142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1">
  <p:cSld name="Divider 1">
    <p:bg>
      <p:bgPr>
        <a:solidFill>
          <a:schemeClr val="accent2"/>
        </a:solidFill>
      </p:bgPr>
    </p:bg>
    <p:spTree>
      <p:nvGrpSpPr>
        <p:cNvPr id="134" name="Shape 134"/>
        <p:cNvGrpSpPr/>
        <p:nvPr/>
      </p:nvGrpSpPr>
      <p:grpSpPr>
        <a:xfrm>
          <a:off x="0" y="0"/>
          <a:ext cx="0" cy="0"/>
          <a:chOff x="0" y="0"/>
          <a:chExt cx="0" cy="0"/>
        </a:xfrm>
      </p:grpSpPr>
      <p:sp>
        <p:nvSpPr>
          <p:cNvPr id="135" name="Shape 135"/>
          <p:cNvSpPr txBox="1"/>
          <p:nvPr>
            <p:ph type="title"/>
          </p:nvPr>
        </p:nvSpPr>
        <p:spPr>
          <a:xfrm>
            <a:off x="2829330" y="2302717"/>
            <a:ext cx="5971800" cy="2345400"/>
          </a:xfrm>
          <a:prstGeom prst="rect">
            <a:avLst/>
          </a:prstGeom>
          <a:noFill/>
          <a:ln>
            <a:noFill/>
          </a:ln>
        </p:spPr>
        <p:txBody>
          <a:bodyPr anchorCtr="0" anchor="t" bIns="91425" lIns="91425" spcFirstLastPara="1" rIns="91425" wrap="square" tIns="91425"/>
          <a:lstStyle>
            <a:lvl1pPr indent="0" lvl="0" marL="0" marR="0" rtl="0" algn="l">
              <a:lnSpc>
                <a:spcPct val="123529"/>
              </a:lnSpc>
              <a:spcBef>
                <a:spcPts val="0"/>
              </a:spcBef>
              <a:spcAft>
                <a:spcPts val="0"/>
              </a:spcAft>
              <a:buClr>
                <a:schemeClr val="lt1"/>
              </a:buClr>
              <a:buSzPts val="1400"/>
              <a:buFont typeface="Arial Black"/>
              <a:buNone/>
              <a:defRPr b="1" i="0" sz="2550" u="none" cap="none" strike="noStrike">
                <a:solidFill>
                  <a:schemeClr val="lt1"/>
                </a:solidFill>
                <a:latin typeface="Arial Black"/>
                <a:ea typeface="Arial Black"/>
                <a:cs typeface="Arial Black"/>
                <a:sym typeface="Arial Black"/>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36" name="Shape 136"/>
          <p:cNvSpPr txBox="1"/>
          <p:nvPr>
            <p:ph idx="1" type="body"/>
          </p:nvPr>
        </p:nvSpPr>
        <p:spPr>
          <a:xfrm>
            <a:off x="2829337" y="1279606"/>
            <a:ext cx="5026800" cy="577800"/>
          </a:xfrm>
          <a:prstGeom prst="rect">
            <a:avLst/>
          </a:prstGeom>
          <a:noFill/>
          <a:ln>
            <a:noFill/>
          </a:ln>
        </p:spPr>
        <p:txBody>
          <a:bodyPr anchorCtr="0" anchor="b" bIns="91425" lIns="91425" spcFirstLastPara="1" rIns="91425" wrap="square" tIns="91425"/>
          <a:lstStyle>
            <a:lvl1pPr indent="-228600" lvl="0" marL="457200" marR="0" rtl="0" algn="l">
              <a:lnSpc>
                <a:spcPct val="70370"/>
              </a:lnSpc>
              <a:spcBef>
                <a:spcPts val="750"/>
              </a:spcBef>
              <a:spcAft>
                <a:spcPts val="0"/>
              </a:spcAft>
              <a:buClr>
                <a:schemeClr val="lt1"/>
              </a:buClr>
              <a:buSzPts val="1400"/>
              <a:buFont typeface="Arial"/>
              <a:buNone/>
              <a:defRPr b="1" i="0" sz="4050">
                <a:solidFill>
                  <a:schemeClr val="lt1"/>
                </a:solidFill>
                <a:latin typeface="Arial Black"/>
                <a:ea typeface="Arial Black"/>
                <a:cs typeface="Arial Black"/>
                <a:sym typeface="Arial Black"/>
              </a:defRPr>
            </a:lvl1pPr>
            <a:lvl2pPr indent="-228600" lvl="1" marL="914400" marR="0" rtl="0" algn="l">
              <a:lnSpc>
                <a:spcPct val="90000"/>
              </a:lnSpc>
              <a:spcBef>
                <a:spcPts val="375"/>
              </a:spcBef>
              <a:spcAft>
                <a:spcPts val="0"/>
              </a:spcAft>
              <a:buClr>
                <a:srgbClr val="888888"/>
              </a:buClr>
              <a:buSzPts val="1400"/>
              <a:buFont typeface="Arial"/>
              <a:buNone/>
              <a:defRPr b="0" i="0" sz="1350" u="none" cap="none" strike="noStrike">
                <a:solidFill>
                  <a:srgbClr val="888888"/>
                </a:solidFill>
                <a:latin typeface="Arial"/>
                <a:ea typeface="Arial"/>
                <a:cs typeface="Arial"/>
                <a:sym typeface="Arial"/>
              </a:defRPr>
            </a:lvl2pPr>
            <a:lvl3pPr indent="-228600" lvl="2" marL="1371600" marR="0" rtl="0" algn="l">
              <a:lnSpc>
                <a:spcPct val="90000"/>
              </a:lnSpc>
              <a:spcBef>
                <a:spcPts val="375"/>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3pPr>
            <a:lvl4pPr indent="-228600" lvl="3" marL="1828800" marR="0" rtl="0" algn="l">
              <a:lnSpc>
                <a:spcPct val="90000"/>
              </a:lnSpc>
              <a:spcBef>
                <a:spcPts val="375"/>
              </a:spcBef>
              <a:spcAft>
                <a:spcPts val="0"/>
              </a:spcAft>
              <a:buClr>
                <a:srgbClr val="888888"/>
              </a:buClr>
              <a:buSzPts val="1400"/>
              <a:buFont typeface="Arial"/>
              <a:buNone/>
              <a:defRPr b="0" i="0" sz="1050" u="none" cap="none" strike="noStrike">
                <a:solidFill>
                  <a:srgbClr val="888888"/>
                </a:solidFill>
                <a:latin typeface="Arial"/>
                <a:ea typeface="Arial"/>
                <a:cs typeface="Arial"/>
                <a:sym typeface="Arial"/>
              </a:defRPr>
            </a:lvl4pPr>
            <a:lvl5pPr indent="-228600" lvl="4" marL="2286000" marR="0" rtl="0" algn="l">
              <a:lnSpc>
                <a:spcPct val="90000"/>
              </a:lnSpc>
              <a:spcBef>
                <a:spcPts val="375"/>
              </a:spcBef>
              <a:spcAft>
                <a:spcPts val="0"/>
              </a:spcAft>
              <a:buClr>
                <a:srgbClr val="888888"/>
              </a:buClr>
              <a:buSzPts val="1400"/>
              <a:buFont typeface="Arial"/>
              <a:buNone/>
              <a:defRPr b="0" i="0" sz="1050" u="none" cap="none" strike="noStrike">
                <a:solidFill>
                  <a:srgbClr val="888888"/>
                </a:solidFill>
                <a:latin typeface="Arial"/>
                <a:ea typeface="Arial"/>
                <a:cs typeface="Arial"/>
                <a:sym typeface="Arial"/>
              </a:defRPr>
            </a:lvl5pPr>
            <a:lvl6pPr indent="-228600" lvl="5" marL="2743200" marR="0" rtl="0" algn="l">
              <a:lnSpc>
                <a:spcPct val="90000"/>
              </a:lnSpc>
              <a:spcBef>
                <a:spcPts val="375"/>
              </a:spcBef>
              <a:spcAft>
                <a:spcPts val="0"/>
              </a:spcAft>
              <a:buClr>
                <a:srgbClr val="888888"/>
              </a:buClr>
              <a:buSzPts val="1400"/>
              <a:buFont typeface="Arial"/>
              <a:buNone/>
              <a:defRPr b="0" i="0" sz="1050" u="none" cap="none" strike="noStrike">
                <a:solidFill>
                  <a:srgbClr val="888888"/>
                </a:solidFill>
                <a:latin typeface="Arial"/>
                <a:ea typeface="Arial"/>
                <a:cs typeface="Arial"/>
                <a:sym typeface="Arial"/>
              </a:defRPr>
            </a:lvl6pPr>
            <a:lvl7pPr indent="-228600" lvl="6" marL="3200400" marR="0" rtl="0" algn="l">
              <a:lnSpc>
                <a:spcPct val="90000"/>
              </a:lnSpc>
              <a:spcBef>
                <a:spcPts val="375"/>
              </a:spcBef>
              <a:spcAft>
                <a:spcPts val="0"/>
              </a:spcAft>
              <a:buClr>
                <a:srgbClr val="888888"/>
              </a:buClr>
              <a:buSzPts val="1400"/>
              <a:buFont typeface="Arial"/>
              <a:buNone/>
              <a:defRPr b="0" i="0" sz="1050" u="none" cap="none" strike="noStrike">
                <a:solidFill>
                  <a:srgbClr val="888888"/>
                </a:solidFill>
                <a:latin typeface="Arial"/>
                <a:ea typeface="Arial"/>
                <a:cs typeface="Arial"/>
                <a:sym typeface="Arial"/>
              </a:defRPr>
            </a:lvl7pPr>
            <a:lvl8pPr indent="-228600" lvl="7" marL="3657600" marR="0" rtl="0" algn="l">
              <a:lnSpc>
                <a:spcPct val="90000"/>
              </a:lnSpc>
              <a:spcBef>
                <a:spcPts val="375"/>
              </a:spcBef>
              <a:spcAft>
                <a:spcPts val="0"/>
              </a:spcAft>
              <a:buClr>
                <a:srgbClr val="888888"/>
              </a:buClr>
              <a:buSzPts val="1400"/>
              <a:buFont typeface="Arial"/>
              <a:buNone/>
              <a:defRPr b="0" i="0" sz="1050" u="none" cap="none" strike="noStrike">
                <a:solidFill>
                  <a:srgbClr val="888888"/>
                </a:solidFill>
                <a:latin typeface="Arial"/>
                <a:ea typeface="Arial"/>
                <a:cs typeface="Arial"/>
                <a:sym typeface="Arial"/>
              </a:defRPr>
            </a:lvl8pPr>
            <a:lvl9pPr indent="-228600" lvl="8" marL="4114800" marR="0" rtl="0" algn="l">
              <a:lnSpc>
                <a:spcPct val="90000"/>
              </a:lnSpc>
              <a:spcBef>
                <a:spcPts val="375"/>
              </a:spcBef>
              <a:spcAft>
                <a:spcPts val="0"/>
              </a:spcAft>
              <a:buClr>
                <a:srgbClr val="888888"/>
              </a:buClr>
              <a:buSzPts val="1400"/>
              <a:buFont typeface="Arial"/>
              <a:buNone/>
              <a:defRPr b="0" i="0" sz="1050" u="none" cap="none" strike="noStrike">
                <a:solidFill>
                  <a:srgbClr val="888888"/>
                </a:solidFill>
                <a:latin typeface="Arial"/>
                <a:ea typeface="Arial"/>
                <a:cs typeface="Arial"/>
                <a:sym typeface="Arial"/>
              </a:defRPr>
            </a:lvl9pPr>
          </a:lstStyle>
          <a:p/>
        </p:txBody>
      </p:sp>
      <p:pic>
        <p:nvPicPr>
          <p:cNvPr id="137" name="Shape 137"/>
          <p:cNvPicPr preferRelativeResize="0"/>
          <p:nvPr/>
        </p:nvPicPr>
        <p:blipFill rotWithShape="1">
          <a:blip r:embed="rId2">
            <a:alphaModFix/>
          </a:blip>
          <a:srcRect b="0" l="0" r="0" t="0"/>
          <a:stretch/>
        </p:blipFill>
        <p:spPr>
          <a:xfrm>
            <a:off x="358021" y="479615"/>
            <a:ext cx="677100" cy="1440300"/>
          </a:xfrm>
          <a:prstGeom prst="rect">
            <a:avLst/>
          </a:prstGeom>
          <a:noFill/>
          <a:ln>
            <a:noFill/>
          </a:ln>
        </p:spPr>
      </p:pic>
      <p:cxnSp>
        <p:nvCxnSpPr>
          <p:cNvPr id="138" name="Shape 138"/>
          <p:cNvCxnSpPr/>
          <p:nvPr/>
        </p:nvCxnSpPr>
        <p:spPr>
          <a:xfrm rot="10800000">
            <a:off x="2829240" y="2142700"/>
            <a:ext cx="6368100" cy="0"/>
          </a:xfrm>
          <a:prstGeom prst="straightConnector1">
            <a:avLst/>
          </a:prstGeom>
          <a:noFill/>
          <a:ln cap="flat" cmpd="sng" w="57150">
            <a:solidFill>
              <a:schemeClr val="lt1"/>
            </a:solidFill>
            <a:prstDash val="solid"/>
            <a:miter lim="800000"/>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g copy page with footnote">
  <p:cSld name="Reg copy page with footnote">
    <p:spTree>
      <p:nvGrpSpPr>
        <p:cNvPr id="139" name="Shape 139"/>
        <p:cNvGrpSpPr/>
        <p:nvPr/>
      </p:nvGrpSpPr>
      <p:grpSpPr>
        <a:xfrm>
          <a:off x="0" y="0"/>
          <a:ext cx="0" cy="0"/>
          <a:chOff x="0" y="0"/>
          <a:chExt cx="0" cy="0"/>
        </a:xfrm>
      </p:grpSpPr>
      <p:sp>
        <p:nvSpPr>
          <p:cNvPr id="140" name="Shape 140"/>
          <p:cNvSpPr txBox="1"/>
          <p:nvPr>
            <p:ph type="title"/>
          </p:nvPr>
        </p:nvSpPr>
        <p:spPr>
          <a:xfrm>
            <a:off x="342909" y="400052"/>
            <a:ext cx="8458200" cy="7143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2"/>
              </a:buClr>
              <a:buSzPts val="1400"/>
              <a:buFont typeface="Arial Black"/>
              <a:buNone/>
              <a:defRPr b="1" i="0" sz="2400" u="none" cap="none" strike="noStrike">
                <a:solidFill>
                  <a:schemeClr val="accent2"/>
                </a:solidFill>
                <a:latin typeface="Arial Black"/>
                <a:ea typeface="Arial Black"/>
                <a:cs typeface="Arial Black"/>
                <a:sym typeface="Arial Black"/>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41" name="Shape 141"/>
          <p:cNvSpPr txBox="1"/>
          <p:nvPr>
            <p:ph idx="1" type="body"/>
          </p:nvPr>
        </p:nvSpPr>
        <p:spPr>
          <a:xfrm>
            <a:off x="342900" y="1371604"/>
            <a:ext cx="8458200" cy="22893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750"/>
              </a:spcBef>
              <a:spcAft>
                <a:spcPts val="0"/>
              </a:spcAft>
              <a:buClr>
                <a:schemeClr val="dk1"/>
              </a:buClr>
              <a:buSzPts val="1400"/>
              <a:buFont typeface="Arial"/>
              <a:buNone/>
              <a:defRPr b="0" i="0" sz="1800">
                <a:solidFill>
                  <a:schemeClr val="dk1"/>
                </a:solidFill>
                <a:latin typeface="Arial"/>
                <a:ea typeface="Arial"/>
                <a:cs typeface="Arial"/>
                <a:sym typeface="Arial"/>
              </a:defRPr>
            </a:lvl1pPr>
            <a:lvl2pPr indent="-228600" lvl="1" marL="9144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314325" lvl="5" marL="2743200" marR="0" rtl="0" algn="l">
              <a:lnSpc>
                <a:spcPct val="90000"/>
              </a:lnSpc>
              <a:spcBef>
                <a:spcPts val="9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cxnSp>
        <p:nvCxnSpPr>
          <p:cNvPr id="142" name="Shape 142"/>
          <p:cNvCxnSpPr/>
          <p:nvPr/>
        </p:nvCxnSpPr>
        <p:spPr>
          <a:xfrm>
            <a:off x="4191236" y="3862077"/>
            <a:ext cx="0" cy="829800"/>
          </a:xfrm>
          <a:prstGeom prst="straightConnector1">
            <a:avLst/>
          </a:prstGeom>
          <a:noFill/>
          <a:ln cap="flat" cmpd="sng" w="38100">
            <a:solidFill>
              <a:schemeClr val="accent2"/>
            </a:solidFill>
            <a:prstDash val="solid"/>
            <a:miter lim="800000"/>
            <a:headEnd len="sm" w="sm" type="none"/>
            <a:tailEnd len="sm" w="sm" type="none"/>
          </a:ln>
        </p:spPr>
      </p:cxnSp>
      <p:sp>
        <p:nvSpPr>
          <p:cNvPr id="143" name="Shape 143"/>
          <p:cNvSpPr txBox="1"/>
          <p:nvPr>
            <p:ph idx="2" type="body"/>
          </p:nvPr>
        </p:nvSpPr>
        <p:spPr>
          <a:xfrm>
            <a:off x="4350543" y="4000500"/>
            <a:ext cx="4450500" cy="5715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750"/>
              </a:spcBef>
              <a:spcAft>
                <a:spcPts val="0"/>
              </a:spcAft>
              <a:buClr>
                <a:schemeClr val="dk1"/>
              </a:buClr>
              <a:buSzPts val="1400"/>
              <a:buFont typeface="Arial"/>
              <a:buNone/>
              <a:defRPr b="0" i="0" sz="1050">
                <a:solidFill>
                  <a:schemeClr val="dk1"/>
                </a:solidFill>
                <a:latin typeface="Arial"/>
                <a:ea typeface="Arial"/>
                <a:cs typeface="Arial"/>
                <a:sym typeface="Arial"/>
              </a:defRPr>
            </a:lvl1pPr>
            <a:lvl2pPr indent="-228600" lvl="1" marL="9144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314325" lvl="5" marL="2743200" marR="0" rtl="0" algn="l">
              <a:lnSpc>
                <a:spcPct val="90000"/>
              </a:lnSpc>
              <a:spcBef>
                <a:spcPts val="9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pic>
        <p:nvPicPr>
          <p:cNvPr id="144" name="Shape 144"/>
          <p:cNvPicPr preferRelativeResize="0"/>
          <p:nvPr/>
        </p:nvPicPr>
        <p:blipFill rotWithShape="1">
          <a:blip r:embed="rId2">
            <a:alphaModFix/>
          </a:blip>
          <a:srcRect b="0" l="0" r="0" t="0"/>
          <a:stretch/>
        </p:blipFill>
        <p:spPr>
          <a:xfrm>
            <a:off x="356826" y="4392237"/>
            <a:ext cx="281700" cy="514200"/>
          </a:xfrm>
          <a:prstGeom prst="rect">
            <a:avLst/>
          </a:prstGeom>
          <a:noFill/>
          <a:ln>
            <a:noFill/>
          </a:ln>
        </p:spPr>
      </p:pic>
      <p:sp>
        <p:nvSpPr>
          <p:cNvPr id="145" name="Shape 145"/>
          <p:cNvSpPr txBox="1"/>
          <p:nvPr>
            <p:ph idx="12" type="sldNum"/>
          </p:nvPr>
        </p:nvSpPr>
        <p:spPr>
          <a:xfrm>
            <a:off x="8418444" y="4711155"/>
            <a:ext cx="382800" cy="283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750">
                <a:solidFill>
                  <a:schemeClr val="dk1"/>
                </a:solidFill>
                <a:latin typeface="Arial"/>
                <a:ea typeface="Arial"/>
                <a:cs typeface="Arial"/>
                <a:sym typeface="Arial"/>
              </a:defRPr>
            </a:lvl1pPr>
            <a:lvl2pPr indent="0" lvl="1" marL="0" marR="0" rtl="0" algn="r">
              <a:spcBef>
                <a:spcPts val="0"/>
              </a:spcBef>
              <a:buNone/>
              <a:defRPr b="0" i="0" sz="750">
                <a:solidFill>
                  <a:schemeClr val="dk1"/>
                </a:solidFill>
                <a:latin typeface="Arial"/>
                <a:ea typeface="Arial"/>
                <a:cs typeface="Arial"/>
                <a:sym typeface="Arial"/>
              </a:defRPr>
            </a:lvl2pPr>
            <a:lvl3pPr indent="0" lvl="2" marL="0" marR="0" rtl="0" algn="r">
              <a:spcBef>
                <a:spcPts val="0"/>
              </a:spcBef>
              <a:buNone/>
              <a:defRPr b="0" i="0" sz="750">
                <a:solidFill>
                  <a:schemeClr val="dk1"/>
                </a:solidFill>
                <a:latin typeface="Arial"/>
                <a:ea typeface="Arial"/>
                <a:cs typeface="Arial"/>
                <a:sym typeface="Arial"/>
              </a:defRPr>
            </a:lvl3pPr>
            <a:lvl4pPr indent="0" lvl="3" marL="0" marR="0" rtl="0" algn="r">
              <a:spcBef>
                <a:spcPts val="0"/>
              </a:spcBef>
              <a:buNone/>
              <a:defRPr b="0" i="0" sz="750">
                <a:solidFill>
                  <a:schemeClr val="dk1"/>
                </a:solidFill>
                <a:latin typeface="Arial"/>
                <a:ea typeface="Arial"/>
                <a:cs typeface="Arial"/>
                <a:sym typeface="Arial"/>
              </a:defRPr>
            </a:lvl4pPr>
            <a:lvl5pPr indent="0" lvl="4" marL="0" marR="0" rtl="0" algn="r">
              <a:spcBef>
                <a:spcPts val="0"/>
              </a:spcBef>
              <a:buNone/>
              <a:defRPr b="0" i="0" sz="750">
                <a:solidFill>
                  <a:schemeClr val="dk1"/>
                </a:solidFill>
                <a:latin typeface="Arial"/>
                <a:ea typeface="Arial"/>
                <a:cs typeface="Arial"/>
                <a:sym typeface="Arial"/>
              </a:defRPr>
            </a:lvl5pPr>
            <a:lvl6pPr indent="0" lvl="5" marL="0" marR="0" rtl="0" algn="r">
              <a:spcBef>
                <a:spcPts val="0"/>
              </a:spcBef>
              <a:buNone/>
              <a:defRPr b="0" i="0" sz="750">
                <a:solidFill>
                  <a:schemeClr val="dk1"/>
                </a:solidFill>
                <a:latin typeface="Arial"/>
                <a:ea typeface="Arial"/>
                <a:cs typeface="Arial"/>
                <a:sym typeface="Arial"/>
              </a:defRPr>
            </a:lvl6pPr>
            <a:lvl7pPr indent="0" lvl="6" marL="0" marR="0" rtl="0" algn="r">
              <a:spcBef>
                <a:spcPts val="0"/>
              </a:spcBef>
              <a:buNone/>
              <a:defRPr b="0" i="0" sz="750">
                <a:solidFill>
                  <a:schemeClr val="dk1"/>
                </a:solidFill>
                <a:latin typeface="Arial"/>
                <a:ea typeface="Arial"/>
                <a:cs typeface="Arial"/>
                <a:sym typeface="Arial"/>
              </a:defRPr>
            </a:lvl7pPr>
            <a:lvl8pPr indent="0" lvl="7" marL="0" marR="0" rtl="0" algn="r">
              <a:spcBef>
                <a:spcPts val="0"/>
              </a:spcBef>
              <a:buNone/>
              <a:defRPr b="0" i="0" sz="750">
                <a:solidFill>
                  <a:schemeClr val="dk1"/>
                </a:solidFill>
                <a:latin typeface="Arial"/>
                <a:ea typeface="Arial"/>
                <a:cs typeface="Arial"/>
                <a:sym typeface="Arial"/>
              </a:defRPr>
            </a:lvl8pPr>
            <a:lvl9pPr indent="0" lvl="8" marL="0" marR="0" rtl="0" algn="r">
              <a:spcBef>
                <a:spcPts val="0"/>
              </a:spcBef>
              <a:buNone/>
              <a:defRPr b="0" i="0" sz="750">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branded regular copy page 1">
  <p:cSld name="Cobranded regular copy page 1">
    <p:spTree>
      <p:nvGrpSpPr>
        <p:cNvPr id="146" name="Shape 146"/>
        <p:cNvGrpSpPr/>
        <p:nvPr/>
      </p:nvGrpSpPr>
      <p:grpSpPr>
        <a:xfrm>
          <a:off x="0" y="0"/>
          <a:ext cx="0" cy="0"/>
          <a:chOff x="0" y="0"/>
          <a:chExt cx="0" cy="0"/>
        </a:xfrm>
      </p:grpSpPr>
      <p:sp>
        <p:nvSpPr>
          <p:cNvPr id="147" name="Shape 147"/>
          <p:cNvSpPr txBox="1"/>
          <p:nvPr>
            <p:ph type="title"/>
          </p:nvPr>
        </p:nvSpPr>
        <p:spPr>
          <a:xfrm>
            <a:off x="342909" y="400052"/>
            <a:ext cx="8458200" cy="7143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2"/>
              </a:buClr>
              <a:buSzPts val="1400"/>
              <a:buFont typeface="Arial Black"/>
              <a:buNone/>
              <a:defRPr b="1" i="0" sz="2400" u="none" cap="none" strike="noStrike">
                <a:solidFill>
                  <a:schemeClr val="accent2"/>
                </a:solidFill>
                <a:latin typeface="Arial Black"/>
                <a:ea typeface="Arial Black"/>
                <a:cs typeface="Arial Black"/>
                <a:sym typeface="Arial Black"/>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48" name="Shape 148"/>
          <p:cNvSpPr txBox="1"/>
          <p:nvPr>
            <p:ph idx="1" type="body"/>
          </p:nvPr>
        </p:nvSpPr>
        <p:spPr>
          <a:xfrm>
            <a:off x="342900" y="1371602"/>
            <a:ext cx="8458200" cy="28290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750"/>
              </a:spcBef>
              <a:spcAft>
                <a:spcPts val="0"/>
              </a:spcAft>
              <a:buClr>
                <a:schemeClr val="dk1"/>
              </a:buClr>
              <a:buSzPts val="1400"/>
              <a:buFont typeface="Arial"/>
              <a:buNone/>
              <a:defRPr b="0" i="0" sz="1800">
                <a:solidFill>
                  <a:schemeClr val="dk1"/>
                </a:solidFill>
                <a:latin typeface="Arial"/>
                <a:ea typeface="Arial"/>
                <a:cs typeface="Arial"/>
                <a:sym typeface="Arial"/>
              </a:defRPr>
            </a:lvl1pPr>
            <a:lvl2pPr indent="-228600" lvl="1" marL="9144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314325" lvl="5" marL="2743200" marR="0" rtl="0" algn="l">
              <a:lnSpc>
                <a:spcPct val="90000"/>
              </a:lnSpc>
              <a:spcBef>
                <a:spcPts val="9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49" name="Shape 149"/>
          <p:cNvSpPr/>
          <p:nvPr>
            <p:ph idx="2" type="pic"/>
          </p:nvPr>
        </p:nvSpPr>
        <p:spPr>
          <a:xfrm>
            <a:off x="941504" y="4392224"/>
            <a:ext cx="1100700" cy="520200"/>
          </a:xfrm>
          <a:prstGeom prst="rect">
            <a:avLst/>
          </a:prstGeom>
          <a:noFill/>
          <a:ln>
            <a:noFill/>
          </a:ln>
        </p:spPr>
        <p:txBody>
          <a:bodyPr anchorCtr="0" anchor="t" bIns="91425" lIns="91425" spcFirstLastPara="1" rIns="91425" wrap="square" tIns="91425"/>
          <a:lstStyle>
            <a:lvl1pPr indent="-171450" lvl="0" marL="171450" marR="0" rtl="0" algn="l">
              <a:lnSpc>
                <a:spcPct val="90000"/>
              </a:lnSpc>
              <a:spcBef>
                <a:spcPts val="750"/>
              </a:spcBef>
              <a:spcAft>
                <a:spcPts val="0"/>
              </a:spcAft>
              <a:buClr>
                <a:schemeClr val="dk1"/>
              </a:buClr>
              <a:buSzPts val="2100"/>
              <a:buFont typeface="Arial"/>
              <a:buChar char="•"/>
              <a:defRPr sz="2100">
                <a:solidFill>
                  <a:schemeClr val="dk1"/>
                </a:solidFill>
                <a:latin typeface="Arial"/>
                <a:ea typeface="Arial"/>
                <a:cs typeface="Arial"/>
                <a:sym typeface="Arial"/>
              </a:defRPr>
            </a:lvl1pPr>
            <a:lvl2pPr indent="-171450" lvl="1" marL="51435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71450" lvl="2" marL="85725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171450" lvl="3" marL="12001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171450" lvl="4" marL="15430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171450" lvl="5" marL="18859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171450" lvl="6" marL="22288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171450" lvl="7" marL="25717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171450" lvl="8" marL="29146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pic>
        <p:nvPicPr>
          <p:cNvPr id="150" name="Shape 150"/>
          <p:cNvPicPr preferRelativeResize="0"/>
          <p:nvPr/>
        </p:nvPicPr>
        <p:blipFill rotWithShape="1">
          <a:blip r:embed="rId2">
            <a:alphaModFix/>
          </a:blip>
          <a:srcRect b="0" l="0" r="0" t="0"/>
          <a:stretch/>
        </p:blipFill>
        <p:spPr>
          <a:xfrm>
            <a:off x="356826" y="4392237"/>
            <a:ext cx="281700" cy="514200"/>
          </a:xfrm>
          <a:prstGeom prst="rect">
            <a:avLst/>
          </a:prstGeom>
          <a:noFill/>
          <a:ln>
            <a:noFill/>
          </a:ln>
        </p:spPr>
      </p:pic>
      <p:sp>
        <p:nvSpPr>
          <p:cNvPr id="151" name="Shape 151"/>
          <p:cNvSpPr txBox="1"/>
          <p:nvPr>
            <p:ph idx="12" type="sldNum"/>
          </p:nvPr>
        </p:nvSpPr>
        <p:spPr>
          <a:xfrm>
            <a:off x="8418444" y="4711155"/>
            <a:ext cx="382800" cy="283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750">
                <a:solidFill>
                  <a:schemeClr val="dk1"/>
                </a:solidFill>
                <a:latin typeface="Arial"/>
                <a:ea typeface="Arial"/>
                <a:cs typeface="Arial"/>
                <a:sym typeface="Arial"/>
              </a:defRPr>
            </a:lvl1pPr>
            <a:lvl2pPr indent="0" lvl="1" marL="0" marR="0" rtl="0" algn="r">
              <a:spcBef>
                <a:spcPts val="0"/>
              </a:spcBef>
              <a:buNone/>
              <a:defRPr b="0" i="0" sz="750">
                <a:solidFill>
                  <a:schemeClr val="dk1"/>
                </a:solidFill>
                <a:latin typeface="Arial"/>
                <a:ea typeface="Arial"/>
                <a:cs typeface="Arial"/>
                <a:sym typeface="Arial"/>
              </a:defRPr>
            </a:lvl2pPr>
            <a:lvl3pPr indent="0" lvl="2" marL="0" marR="0" rtl="0" algn="r">
              <a:spcBef>
                <a:spcPts val="0"/>
              </a:spcBef>
              <a:buNone/>
              <a:defRPr b="0" i="0" sz="750">
                <a:solidFill>
                  <a:schemeClr val="dk1"/>
                </a:solidFill>
                <a:latin typeface="Arial"/>
                <a:ea typeface="Arial"/>
                <a:cs typeface="Arial"/>
                <a:sym typeface="Arial"/>
              </a:defRPr>
            </a:lvl3pPr>
            <a:lvl4pPr indent="0" lvl="3" marL="0" marR="0" rtl="0" algn="r">
              <a:spcBef>
                <a:spcPts val="0"/>
              </a:spcBef>
              <a:buNone/>
              <a:defRPr b="0" i="0" sz="750">
                <a:solidFill>
                  <a:schemeClr val="dk1"/>
                </a:solidFill>
                <a:latin typeface="Arial"/>
                <a:ea typeface="Arial"/>
                <a:cs typeface="Arial"/>
                <a:sym typeface="Arial"/>
              </a:defRPr>
            </a:lvl4pPr>
            <a:lvl5pPr indent="0" lvl="4" marL="0" marR="0" rtl="0" algn="r">
              <a:spcBef>
                <a:spcPts val="0"/>
              </a:spcBef>
              <a:buNone/>
              <a:defRPr b="0" i="0" sz="750">
                <a:solidFill>
                  <a:schemeClr val="dk1"/>
                </a:solidFill>
                <a:latin typeface="Arial"/>
                <a:ea typeface="Arial"/>
                <a:cs typeface="Arial"/>
                <a:sym typeface="Arial"/>
              </a:defRPr>
            </a:lvl5pPr>
            <a:lvl6pPr indent="0" lvl="5" marL="0" marR="0" rtl="0" algn="r">
              <a:spcBef>
                <a:spcPts val="0"/>
              </a:spcBef>
              <a:buNone/>
              <a:defRPr b="0" i="0" sz="750">
                <a:solidFill>
                  <a:schemeClr val="dk1"/>
                </a:solidFill>
                <a:latin typeface="Arial"/>
                <a:ea typeface="Arial"/>
                <a:cs typeface="Arial"/>
                <a:sym typeface="Arial"/>
              </a:defRPr>
            </a:lvl6pPr>
            <a:lvl7pPr indent="0" lvl="6" marL="0" marR="0" rtl="0" algn="r">
              <a:spcBef>
                <a:spcPts val="0"/>
              </a:spcBef>
              <a:buNone/>
              <a:defRPr b="0" i="0" sz="750">
                <a:solidFill>
                  <a:schemeClr val="dk1"/>
                </a:solidFill>
                <a:latin typeface="Arial"/>
                <a:ea typeface="Arial"/>
                <a:cs typeface="Arial"/>
                <a:sym typeface="Arial"/>
              </a:defRPr>
            </a:lvl7pPr>
            <a:lvl8pPr indent="0" lvl="7" marL="0" marR="0" rtl="0" algn="r">
              <a:spcBef>
                <a:spcPts val="0"/>
              </a:spcBef>
              <a:buNone/>
              <a:defRPr b="0" i="0" sz="750">
                <a:solidFill>
                  <a:schemeClr val="dk1"/>
                </a:solidFill>
                <a:latin typeface="Arial"/>
                <a:ea typeface="Arial"/>
                <a:cs typeface="Arial"/>
                <a:sym typeface="Arial"/>
              </a:defRPr>
            </a:lvl8pPr>
            <a:lvl9pPr indent="0" lvl="8" marL="0" marR="0" rtl="0" algn="r">
              <a:spcBef>
                <a:spcPts val="0"/>
              </a:spcBef>
              <a:buNone/>
              <a:defRPr b="0" i="0" sz="750">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gular bullet copy page">
  <p:cSld name="regular bullet copy page">
    <p:spTree>
      <p:nvGrpSpPr>
        <p:cNvPr id="152" name="Shape 152"/>
        <p:cNvGrpSpPr/>
        <p:nvPr/>
      </p:nvGrpSpPr>
      <p:grpSpPr>
        <a:xfrm>
          <a:off x="0" y="0"/>
          <a:ext cx="0" cy="0"/>
          <a:chOff x="0" y="0"/>
          <a:chExt cx="0" cy="0"/>
        </a:xfrm>
      </p:grpSpPr>
      <p:sp>
        <p:nvSpPr>
          <p:cNvPr id="153" name="Shape 153"/>
          <p:cNvSpPr txBox="1"/>
          <p:nvPr>
            <p:ph type="title"/>
          </p:nvPr>
        </p:nvSpPr>
        <p:spPr>
          <a:xfrm>
            <a:off x="342909" y="400052"/>
            <a:ext cx="8458200" cy="7143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2"/>
              </a:buClr>
              <a:buSzPts val="1400"/>
              <a:buFont typeface="Arial Black"/>
              <a:buNone/>
              <a:defRPr b="1" i="0" sz="2400" u="none" cap="none" strike="noStrike">
                <a:solidFill>
                  <a:schemeClr val="accent2"/>
                </a:solidFill>
                <a:latin typeface="Arial Black"/>
                <a:ea typeface="Arial Black"/>
                <a:cs typeface="Arial Black"/>
                <a:sym typeface="Arial Black"/>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54" name="Shape 154"/>
          <p:cNvSpPr txBox="1"/>
          <p:nvPr>
            <p:ph idx="1" type="body"/>
          </p:nvPr>
        </p:nvSpPr>
        <p:spPr>
          <a:xfrm>
            <a:off x="342900" y="1371602"/>
            <a:ext cx="8458200" cy="28290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0"/>
              </a:spcBef>
              <a:spcAft>
                <a:spcPts val="0"/>
              </a:spcAft>
              <a:buClr>
                <a:schemeClr val="dk1"/>
              </a:buClr>
              <a:buSzPts val="1800"/>
              <a:buFont typeface="Arial"/>
              <a:buChar char="•"/>
              <a:defRPr b="0" i="0" sz="1800">
                <a:solidFill>
                  <a:schemeClr val="dk1"/>
                </a:solidFill>
                <a:latin typeface="Arial"/>
                <a:ea typeface="Arial"/>
                <a:cs typeface="Arial"/>
                <a:sym typeface="Arial"/>
              </a:defRPr>
            </a:lvl1pPr>
            <a:lvl2pPr indent="-342900" lvl="1" marL="914400" marR="0" rtl="0" algn="l">
              <a:lnSpc>
                <a:spcPct val="100000"/>
              </a:lnSpc>
              <a:spcBef>
                <a:spcPts val="900"/>
              </a:spcBef>
              <a:spcAft>
                <a:spcPts val="0"/>
              </a:spcAft>
              <a:buClr>
                <a:schemeClr val="dk1"/>
              </a:buClr>
              <a:buSzPts val="1800"/>
              <a:buFont typeface="Merriweather Sans"/>
              <a:buChar char="-"/>
              <a:defRPr b="0" i="0" sz="1800" u="none" cap="none" strike="noStrike">
                <a:solidFill>
                  <a:schemeClr val="dk1"/>
                </a:solidFill>
                <a:latin typeface="Arial"/>
                <a:ea typeface="Arial"/>
                <a:cs typeface="Arial"/>
                <a:sym typeface="Arial"/>
              </a:defRPr>
            </a:lvl2pPr>
            <a:lvl3pPr indent="-342900" lvl="2" marL="1371600" marR="0" rtl="0" algn="l">
              <a:lnSpc>
                <a:spcPct val="100000"/>
              </a:lnSpc>
              <a:spcBef>
                <a:spcPts val="900"/>
              </a:spcBef>
              <a:spcAft>
                <a:spcPts val="0"/>
              </a:spcAft>
              <a:buClr>
                <a:schemeClr val="dk1"/>
              </a:buClr>
              <a:buSzPts val="1800"/>
              <a:buFont typeface="Noto Sans Symbols"/>
              <a:buChar char="▪"/>
              <a:defRPr b="0"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314325" lvl="5" marL="2743200" marR="0" rtl="0" algn="l">
              <a:lnSpc>
                <a:spcPct val="90000"/>
              </a:lnSpc>
              <a:spcBef>
                <a:spcPts val="9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pic>
        <p:nvPicPr>
          <p:cNvPr id="155" name="Shape 155"/>
          <p:cNvPicPr preferRelativeResize="0"/>
          <p:nvPr/>
        </p:nvPicPr>
        <p:blipFill rotWithShape="1">
          <a:blip r:embed="rId2">
            <a:alphaModFix/>
          </a:blip>
          <a:srcRect b="0" l="0" r="0" t="0"/>
          <a:stretch/>
        </p:blipFill>
        <p:spPr>
          <a:xfrm>
            <a:off x="356826" y="4392237"/>
            <a:ext cx="281700" cy="514200"/>
          </a:xfrm>
          <a:prstGeom prst="rect">
            <a:avLst/>
          </a:prstGeom>
          <a:noFill/>
          <a:ln>
            <a:noFill/>
          </a:ln>
        </p:spPr>
      </p:pic>
      <p:sp>
        <p:nvSpPr>
          <p:cNvPr id="156" name="Shape 156"/>
          <p:cNvSpPr txBox="1"/>
          <p:nvPr>
            <p:ph idx="12" type="sldNum"/>
          </p:nvPr>
        </p:nvSpPr>
        <p:spPr>
          <a:xfrm>
            <a:off x="8418444" y="4711155"/>
            <a:ext cx="382800" cy="283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750">
                <a:solidFill>
                  <a:schemeClr val="dk1"/>
                </a:solidFill>
                <a:latin typeface="Arial"/>
                <a:ea typeface="Arial"/>
                <a:cs typeface="Arial"/>
                <a:sym typeface="Arial"/>
              </a:defRPr>
            </a:lvl1pPr>
            <a:lvl2pPr indent="0" lvl="1" marL="0" marR="0" rtl="0" algn="r">
              <a:spcBef>
                <a:spcPts val="0"/>
              </a:spcBef>
              <a:buNone/>
              <a:defRPr b="0" i="0" sz="750">
                <a:solidFill>
                  <a:schemeClr val="dk1"/>
                </a:solidFill>
                <a:latin typeface="Arial"/>
                <a:ea typeface="Arial"/>
                <a:cs typeface="Arial"/>
                <a:sym typeface="Arial"/>
              </a:defRPr>
            </a:lvl2pPr>
            <a:lvl3pPr indent="0" lvl="2" marL="0" marR="0" rtl="0" algn="r">
              <a:spcBef>
                <a:spcPts val="0"/>
              </a:spcBef>
              <a:buNone/>
              <a:defRPr b="0" i="0" sz="750">
                <a:solidFill>
                  <a:schemeClr val="dk1"/>
                </a:solidFill>
                <a:latin typeface="Arial"/>
                <a:ea typeface="Arial"/>
                <a:cs typeface="Arial"/>
                <a:sym typeface="Arial"/>
              </a:defRPr>
            </a:lvl3pPr>
            <a:lvl4pPr indent="0" lvl="3" marL="0" marR="0" rtl="0" algn="r">
              <a:spcBef>
                <a:spcPts val="0"/>
              </a:spcBef>
              <a:buNone/>
              <a:defRPr b="0" i="0" sz="750">
                <a:solidFill>
                  <a:schemeClr val="dk1"/>
                </a:solidFill>
                <a:latin typeface="Arial"/>
                <a:ea typeface="Arial"/>
                <a:cs typeface="Arial"/>
                <a:sym typeface="Arial"/>
              </a:defRPr>
            </a:lvl4pPr>
            <a:lvl5pPr indent="0" lvl="4" marL="0" marR="0" rtl="0" algn="r">
              <a:spcBef>
                <a:spcPts val="0"/>
              </a:spcBef>
              <a:buNone/>
              <a:defRPr b="0" i="0" sz="750">
                <a:solidFill>
                  <a:schemeClr val="dk1"/>
                </a:solidFill>
                <a:latin typeface="Arial"/>
                <a:ea typeface="Arial"/>
                <a:cs typeface="Arial"/>
                <a:sym typeface="Arial"/>
              </a:defRPr>
            </a:lvl5pPr>
            <a:lvl6pPr indent="0" lvl="5" marL="0" marR="0" rtl="0" algn="r">
              <a:spcBef>
                <a:spcPts val="0"/>
              </a:spcBef>
              <a:buNone/>
              <a:defRPr b="0" i="0" sz="750">
                <a:solidFill>
                  <a:schemeClr val="dk1"/>
                </a:solidFill>
                <a:latin typeface="Arial"/>
                <a:ea typeface="Arial"/>
                <a:cs typeface="Arial"/>
                <a:sym typeface="Arial"/>
              </a:defRPr>
            </a:lvl6pPr>
            <a:lvl7pPr indent="0" lvl="6" marL="0" marR="0" rtl="0" algn="r">
              <a:spcBef>
                <a:spcPts val="0"/>
              </a:spcBef>
              <a:buNone/>
              <a:defRPr b="0" i="0" sz="750">
                <a:solidFill>
                  <a:schemeClr val="dk1"/>
                </a:solidFill>
                <a:latin typeface="Arial"/>
                <a:ea typeface="Arial"/>
                <a:cs typeface="Arial"/>
                <a:sym typeface="Arial"/>
              </a:defRPr>
            </a:lvl7pPr>
            <a:lvl8pPr indent="0" lvl="7" marL="0" marR="0" rtl="0" algn="r">
              <a:spcBef>
                <a:spcPts val="0"/>
              </a:spcBef>
              <a:buNone/>
              <a:defRPr b="0" i="0" sz="750">
                <a:solidFill>
                  <a:schemeClr val="dk1"/>
                </a:solidFill>
                <a:latin typeface="Arial"/>
                <a:ea typeface="Arial"/>
                <a:cs typeface="Arial"/>
                <a:sym typeface="Arial"/>
              </a:defRPr>
            </a:lvl8pPr>
            <a:lvl9pPr indent="0" lvl="8" marL="0" marR="0" rtl="0" algn="r">
              <a:spcBef>
                <a:spcPts val="0"/>
              </a:spcBef>
              <a:buNone/>
              <a:defRPr b="0" i="0" sz="750">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 copy page with footnote">
  <p:cSld name="Bullet copy page with footnote">
    <p:spTree>
      <p:nvGrpSpPr>
        <p:cNvPr id="157" name="Shape 157"/>
        <p:cNvGrpSpPr/>
        <p:nvPr/>
      </p:nvGrpSpPr>
      <p:grpSpPr>
        <a:xfrm>
          <a:off x="0" y="0"/>
          <a:ext cx="0" cy="0"/>
          <a:chOff x="0" y="0"/>
          <a:chExt cx="0" cy="0"/>
        </a:xfrm>
      </p:grpSpPr>
      <p:sp>
        <p:nvSpPr>
          <p:cNvPr id="158" name="Shape 158"/>
          <p:cNvSpPr txBox="1"/>
          <p:nvPr>
            <p:ph type="title"/>
          </p:nvPr>
        </p:nvSpPr>
        <p:spPr>
          <a:xfrm>
            <a:off x="342909" y="400052"/>
            <a:ext cx="8458200" cy="7143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2"/>
              </a:buClr>
              <a:buSzPts val="1400"/>
              <a:buFont typeface="Arial Black"/>
              <a:buNone/>
              <a:defRPr b="1" i="0" sz="2400" u="none" cap="none" strike="noStrike">
                <a:solidFill>
                  <a:schemeClr val="accent2"/>
                </a:solidFill>
                <a:latin typeface="Arial Black"/>
                <a:ea typeface="Arial Black"/>
                <a:cs typeface="Arial Black"/>
                <a:sym typeface="Arial Black"/>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cxnSp>
        <p:nvCxnSpPr>
          <p:cNvPr id="159" name="Shape 159"/>
          <p:cNvCxnSpPr/>
          <p:nvPr/>
        </p:nvCxnSpPr>
        <p:spPr>
          <a:xfrm>
            <a:off x="4177727" y="3862077"/>
            <a:ext cx="0" cy="829800"/>
          </a:xfrm>
          <a:prstGeom prst="straightConnector1">
            <a:avLst/>
          </a:prstGeom>
          <a:noFill/>
          <a:ln cap="flat" cmpd="sng" w="38100">
            <a:solidFill>
              <a:schemeClr val="accent2"/>
            </a:solidFill>
            <a:prstDash val="solid"/>
            <a:miter lim="800000"/>
            <a:headEnd len="sm" w="sm" type="none"/>
            <a:tailEnd len="sm" w="sm" type="none"/>
          </a:ln>
        </p:spPr>
      </p:cxnSp>
      <p:sp>
        <p:nvSpPr>
          <p:cNvPr id="160" name="Shape 160"/>
          <p:cNvSpPr txBox="1"/>
          <p:nvPr>
            <p:ph idx="1" type="body"/>
          </p:nvPr>
        </p:nvSpPr>
        <p:spPr>
          <a:xfrm>
            <a:off x="4337034" y="3971927"/>
            <a:ext cx="4450500" cy="6000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750"/>
              </a:spcBef>
              <a:spcAft>
                <a:spcPts val="0"/>
              </a:spcAft>
              <a:buClr>
                <a:schemeClr val="dk1"/>
              </a:buClr>
              <a:buSzPts val="1400"/>
              <a:buFont typeface="Arial"/>
              <a:buNone/>
              <a:defRPr b="0" i="0" sz="1050">
                <a:solidFill>
                  <a:schemeClr val="dk1"/>
                </a:solidFill>
                <a:latin typeface="Arial"/>
                <a:ea typeface="Arial"/>
                <a:cs typeface="Arial"/>
                <a:sym typeface="Arial"/>
              </a:defRPr>
            </a:lvl1pPr>
            <a:lvl2pPr indent="-228600" lvl="1" marL="9144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314325" lvl="5" marL="2743200" marR="0" rtl="0" algn="l">
              <a:lnSpc>
                <a:spcPct val="90000"/>
              </a:lnSpc>
              <a:spcBef>
                <a:spcPts val="9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61" name="Shape 161"/>
          <p:cNvSpPr txBox="1"/>
          <p:nvPr>
            <p:ph idx="2" type="body"/>
          </p:nvPr>
        </p:nvSpPr>
        <p:spPr>
          <a:xfrm>
            <a:off x="342900" y="1371602"/>
            <a:ext cx="8458200" cy="22953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0"/>
              </a:spcBef>
              <a:spcAft>
                <a:spcPts val="0"/>
              </a:spcAft>
              <a:buClr>
                <a:schemeClr val="dk1"/>
              </a:buClr>
              <a:buSzPts val="1800"/>
              <a:buFont typeface="Arial"/>
              <a:buChar char="•"/>
              <a:defRPr b="0" i="0" sz="1800">
                <a:solidFill>
                  <a:schemeClr val="dk1"/>
                </a:solidFill>
                <a:latin typeface="Arial"/>
                <a:ea typeface="Arial"/>
                <a:cs typeface="Arial"/>
                <a:sym typeface="Arial"/>
              </a:defRPr>
            </a:lvl1pPr>
            <a:lvl2pPr indent="-342900" lvl="1" marL="914400" marR="0" rtl="0" algn="l">
              <a:lnSpc>
                <a:spcPct val="100000"/>
              </a:lnSpc>
              <a:spcBef>
                <a:spcPts val="900"/>
              </a:spcBef>
              <a:spcAft>
                <a:spcPts val="0"/>
              </a:spcAft>
              <a:buClr>
                <a:schemeClr val="dk1"/>
              </a:buClr>
              <a:buSzPts val="1800"/>
              <a:buFont typeface="Merriweather Sans"/>
              <a:buChar char="-"/>
              <a:defRPr b="0" i="0" sz="1800" u="none" cap="none" strike="noStrike">
                <a:solidFill>
                  <a:schemeClr val="dk1"/>
                </a:solidFill>
                <a:latin typeface="Arial"/>
                <a:ea typeface="Arial"/>
                <a:cs typeface="Arial"/>
                <a:sym typeface="Arial"/>
              </a:defRPr>
            </a:lvl2pPr>
            <a:lvl3pPr indent="-342900" lvl="2" marL="1371600" marR="0" rtl="0" algn="l">
              <a:lnSpc>
                <a:spcPct val="100000"/>
              </a:lnSpc>
              <a:spcBef>
                <a:spcPts val="900"/>
              </a:spcBef>
              <a:spcAft>
                <a:spcPts val="0"/>
              </a:spcAft>
              <a:buClr>
                <a:schemeClr val="dk1"/>
              </a:buClr>
              <a:buSzPts val="1800"/>
              <a:buFont typeface="Noto Sans Symbols"/>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9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9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14325" lvl="5" marL="2743200" marR="0" rtl="0" algn="l">
              <a:lnSpc>
                <a:spcPct val="90000"/>
              </a:lnSpc>
              <a:spcBef>
                <a:spcPts val="9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pic>
        <p:nvPicPr>
          <p:cNvPr id="162" name="Shape 162"/>
          <p:cNvPicPr preferRelativeResize="0"/>
          <p:nvPr/>
        </p:nvPicPr>
        <p:blipFill rotWithShape="1">
          <a:blip r:embed="rId2">
            <a:alphaModFix/>
          </a:blip>
          <a:srcRect b="0" l="0" r="0" t="0"/>
          <a:stretch/>
        </p:blipFill>
        <p:spPr>
          <a:xfrm>
            <a:off x="356826" y="4392237"/>
            <a:ext cx="281700" cy="514200"/>
          </a:xfrm>
          <a:prstGeom prst="rect">
            <a:avLst/>
          </a:prstGeom>
          <a:noFill/>
          <a:ln>
            <a:noFill/>
          </a:ln>
        </p:spPr>
      </p:pic>
      <p:sp>
        <p:nvSpPr>
          <p:cNvPr id="163" name="Shape 163"/>
          <p:cNvSpPr txBox="1"/>
          <p:nvPr>
            <p:ph idx="12" type="sldNum"/>
          </p:nvPr>
        </p:nvSpPr>
        <p:spPr>
          <a:xfrm>
            <a:off x="8418444" y="4711155"/>
            <a:ext cx="382800" cy="283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750">
                <a:solidFill>
                  <a:schemeClr val="dk1"/>
                </a:solidFill>
                <a:latin typeface="Arial"/>
                <a:ea typeface="Arial"/>
                <a:cs typeface="Arial"/>
                <a:sym typeface="Arial"/>
              </a:defRPr>
            </a:lvl1pPr>
            <a:lvl2pPr indent="0" lvl="1" marL="0" marR="0" rtl="0" algn="r">
              <a:spcBef>
                <a:spcPts val="0"/>
              </a:spcBef>
              <a:buNone/>
              <a:defRPr b="0" i="0" sz="750">
                <a:solidFill>
                  <a:schemeClr val="dk1"/>
                </a:solidFill>
                <a:latin typeface="Arial"/>
                <a:ea typeface="Arial"/>
                <a:cs typeface="Arial"/>
                <a:sym typeface="Arial"/>
              </a:defRPr>
            </a:lvl2pPr>
            <a:lvl3pPr indent="0" lvl="2" marL="0" marR="0" rtl="0" algn="r">
              <a:spcBef>
                <a:spcPts val="0"/>
              </a:spcBef>
              <a:buNone/>
              <a:defRPr b="0" i="0" sz="750">
                <a:solidFill>
                  <a:schemeClr val="dk1"/>
                </a:solidFill>
                <a:latin typeface="Arial"/>
                <a:ea typeface="Arial"/>
                <a:cs typeface="Arial"/>
                <a:sym typeface="Arial"/>
              </a:defRPr>
            </a:lvl3pPr>
            <a:lvl4pPr indent="0" lvl="3" marL="0" marR="0" rtl="0" algn="r">
              <a:spcBef>
                <a:spcPts val="0"/>
              </a:spcBef>
              <a:buNone/>
              <a:defRPr b="0" i="0" sz="750">
                <a:solidFill>
                  <a:schemeClr val="dk1"/>
                </a:solidFill>
                <a:latin typeface="Arial"/>
                <a:ea typeface="Arial"/>
                <a:cs typeface="Arial"/>
                <a:sym typeface="Arial"/>
              </a:defRPr>
            </a:lvl4pPr>
            <a:lvl5pPr indent="0" lvl="4" marL="0" marR="0" rtl="0" algn="r">
              <a:spcBef>
                <a:spcPts val="0"/>
              </a:spcBef>
              <a:buNone/>
              <a:defRPr b="0" i="0" sz="750">
                <a:solidFill>
                  <a:schemeClr val="dk1"/>
                </a:solidFill>
                <a:latin typeface="Arial"/>
                <a:ea typeface="Arial"/>
                <a:cs typeface="Arial"/>
                <a:sym typeface="Arial"/>
              </a:defRPr>
            </a:lvl5pPr>
            <a:lvl6pPr indent="0" lvl="5" marL="0" marR="0" rtl="0" algn="r">
              <a:spcBef>
                <a:spcPts val="0"/>
              </a:spcBef>
              <a:buNone/>
              <a:defRPr b="0" i="0" sz="750">
                <a:solidFill>
                  <a:schemeClr val="dk1"/>
                </a:solidFill>
                <a:latin typeface="Arial"/>
                <a:ea typeface="Arial"/>
                <a:cs typeface="Arial"/>
                <a:sym typeface="Arial"/>
              </a:defRPr>
            </a:lvl6pPr>
            <a:lvl7pPr indent="0" lvl="6" marL="0" marR="0" rtl="0" algn="r">
              <a:spcBef>
                <a:spcPts val="0"/>
              </a:spcBef>
              <a:buNone/>
              <a:defRPr b="0" i="0" sz="750">
                <a:solidFill>
                  <a:schemeClr val="dk1"/>
                </a:solidFill>
                <a:latin typeface="Arial"/>
                <a:ea typeface="Arial"/>
                <a:cs typeface="Arial"/>
                <a:sym typeface="Arial"/>
              </a:defRPr>
            </a:lvl7pPr>
            <a:lvl8pPr indent="0" lvl="7" marL="0" marR="0" rtl="0" algn="r">
              <a:spcBef>
                <a:spcPts val="0"/>
              </a:spcBef>
              <a:buNone/>
              <a:defRPr b="0" i="0" sz="750">
                <a:solidFill>
                  <a:schemeClr val="dk1"/>
                </a:solidFill>
                <a:latin typeface="Arial"/>
                <a:ea typeface="Arial"/>
                <a:cs typeface="Arial"/>
                <a:sym typeface="Arial"/>
              </a:defRPr>
            </a:lvl8pPr>
            <a:lvl9pPr indent="0" lvl="8" marL="0" marR="0" rtl="0" algn="r">
              <a:spcBef>
                <a:spcPts val="0"/>
              </a:spcBef>
              <a:buNone/>
              <a:defRPr b="0" i="0" sz="750">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branded regular bullet copy page 1">
  <p:cSld name="Cobranded regular bullet copy page 1">
    <p:spTree>
      <p:nvGrpSpPr>
        <p:cNvPr id="164" name="Shape 164"/>
        <p:cNvGrpSpPr/>
        <p:nvPr/>
      </p:nvGrpSpPr>
      <p:grpSpPr>
        <a:xfrm>
          <a:off x="0" y="0"/>
          <a:ext cx="0" cy="0"/>
          <a:chOff x="0" y="0"/>
          <a:chExt cx="0" cy="0"/>
        </a:xfrm>
      </p:grpSpPr>
      <p:sp>
        <p:nvSpPr>
          <p:cNvPr id="165" name="Shape 165"/>
          <p:cNvSpPr txBox="1"/>
          <p:nvPr/>
        </p:nvSpPr>
        <p:spPr>
          <a:xfrm>
            <a:off x="342910" y="400052"/>
            <a:ext cx="8458200" cy="71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2"/>
              </a:buClr>
              <a:buFont typeface="Arial Black"/>
              <a:buNone/>
            </a:pPr>
            <a:r>
              <a:rPr b="1" i="0" lang="en" sz="2400" cap="none">
                <a:solidFill>
                  <a:schemeClr val="accent2"/>
                </a:solidFill>
                <a:latin typeface="Arial Black"/>
                <a:ea typeface="Arial Black"/>
                <a:cs typeface="Arial Black"/>
                <a:sym typeface="Arial Black"/>
              </a:rPr>
              <a:t>CLICK TO EDIT TITLE – 2 LINES MAX</a:t>
            </a:r>
            <a:br>
              <a:rPr b="1" i="0" lang="en" sz="2400" cap="none">
                <a:solidFill>
                  <a:schemeClr val="accent2"/>
                </a:solidFill>
                <a:latin typeface="Arial Black"/>
                <a:ea typeface="Arial Black"/>
                <a:cs typeface="Arial Black"/>
                <a:sym typeface="Arial Black"/>
              </a:rPr>
            </a:br>
            <a:endParaRPr b="1" i="0" sz="2400" cap="none">
              <a:solidFill>
                <a:schemeClr val="accent2"/>
              </a:solidFill>
              <a:latin typeface="Arial Black"/>
              <a:ea typeface="Arial Black"/>
              <a:cs typeface="Arial Black"/>
              <a:sym typeface="Arial Black"/>
            </a:endParaRPr>
          </a:p>
        </p:txBody>
      </p:sp>
      <p:sp>
        <p:nvSpPr>
          <p:cNvPr id="166" name="Shape 166"/>
          <p:cNvSpPr txBox="1"/>
          <p:nvPr>
            <p:ph idx="1" type="body"/>
          </p:nvPr>
        </p:nvSpPr>
        <p:spPr>
          <a:xfrm>
            <a:off x="342900" y="1371602"/>
            <a:ext cx="8458200" cy="28290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0"/>
              </a:spcBef>
              <a:spcAft>
                <a:spcPts val="0"/>
              </a:spcAft>
              <a:buClr>
                <a:schemeClr val="dk1"/>
              </a:buClr>
              <a:buSzPts val="1800"/>
              <a:buFont typeface="Arial"/>
              <a:buChar char="•"/>
              <a:defRPr b="0" i="0" sz="1800">
                <a:solidFill>
                  <a:schemeClr val="dk1"/>
                </a:solidFill>
                <a:latin typeface="Arial"/>
                <a:ea typeface="Arial"/>
                <a:cs typeface="Arial"/>
                <a:sym typeface="Arial"/>
              </a:defRPr>
            </a:lvl1pPr>
            <a:lvl2pPr indent="-342900" lvl="1" marL="914400" marR="0" rtl="0" algn="l">
              <a:lnSpc>
                <a:spcPct val="100000"/>
              </a:lnSpc>
              <a:spcBef>
                <a:spcPts val="900"/>
              </a:spcBef>
              <a:spcAft>
                <a:spcPts val="0"/>
              </a:spcAft>
              <a:buClr>
                <a:schemeClr val="dk1"/>
              </a:buClr>
              <a:buSzPts val="1800"/>
              <a:buFont typeface="Merriweather Sans"/>
              <a:buChar char="-"/>
              <a:defRPr b="0" i="0" sz="1800" u="none" cap="none" strike="noStrike">
                <a:solidFill>
                  <a:schemeClr val="dk1"/>
                </a:solidFill>
                <a:latin typeface="Arial"/>
                <a:ea typeface="Arial"/>
                <a:cs typeface="Arial"/>
                <a:sym typeface="Arial"/>
              </a:defRPr>
            </a:lvl2pPr>
            <a:lvl3pPr indent="-342900" lvl="2" marL="1371600" marR="0" rtl="0" algn="l">
              <a:lnSpc>
                <a:spcPct val="100000"/>
              </a:lnSpc>
              <a:spcBef>
                <a:spcPts val="900"/>
              </a:spcBef>
              <a:spcAft>
                <a:spcPts val="0"/>
              </a:spcAft>
              <a:buClr>
                <a:schemeClr val="dk1"/>
              </a:buClr>
              <a:buSzPts val="1800"/>
              <a:buFont typeface="Noto Sans Symbols"/>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9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9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14325" lvl="5" marL="2743200" marR="0" rtl="0" algn="l">
              <a:lnSpc>
                <a:spcPct val="90000"/>
              </a:lnSpc>
              <a:spcBef>
                <a:spcPts val="9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67" name="Shape 167"/>
          <p:cNvSpPr/>
          <p:nvPr>
            <p:ph idx="2" type="pic"/>
          </p:nvPr>
        </p:nvSpPr>
        <p:spPr>
          <a:xfrm>
            <a:off x="941504" y="4392224"/>
            <a:ext cx="672000" cy="520200"/>
          </a:xfrm>
          <a:prstGeom prst="rect">
            <a:avLst/>
          </a:prstGeom>
          <a:noFill/>
          <a:ln>
            <a:noFill/>
          </a:ln>
        </p:spPr>
        <p:txBody>
          <a:bodyPr anchorCtr="0" anchor="t" bIns="91425" lIns="91425" spcFirstLastPara="1" rIns="91425" wrap="square" tIns="91425"/>
          <a:lstStyle>
            <a:lvl1pPr indent="-171450" lvl="0" marL="171450" marR="0" rtl="0" algn="l">
              <a:lnSpc>
                <a:spcPct val="90000"/>
              </a:lnSpc>
              <a:spcBef>
                <a:spcPts val="750"/>
              </a:spcBef>
              <a:spcAft>
                <a:spcPts val="0"/>
              </a:spcAft>
              <a:buClr>
                <a:schemeClr val="dk1"/>
              </a:buClr>
              <a:buSzPts val="2100"/>
              <a:buFont typeface="Arial"/>
              <a:buChar char="•"/>
              <a:defRPr sz="2100">
                <a:solidFill>
                  <a:schemeClr val="dk1"/>
                </a:solidFill>
                <a:latin typeface="Arial"/>
                <a:ea typeface="Arial"/>
                <a:cs typeface="Arial"/>
                <a:sym typeface="Arial"/>
              </a:defRPr>
            </a:lvl1pPr>
            <a:lvl2pPr indent="-171450" lvl="1" marL="51435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71450" lvl="2" marL="85725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171450" lvl="3" marL="12001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171450" lvl="4" marL="15430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171450" lvl="5" marL="18859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171450" lvl="6" marL="22288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171450" lvl="7" marL="25717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171450" lvl="8" marL="29146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pic>
        <p:nvPicPr>
          <p:cNvPr id="168" name="Shape 168"/>
          <p:cNvPicPr preferRelativeResize="0"/>
          <p:nvPr/>
        </p:nvPicPr>
        <p:blipFill rotWithShape="1">
          <a:blip r:embed="rId2">
            <a:alphaModFix/>
          </a:blip>
          <a:srcRect b="0" l="0" r="0" t="0"/>
          <a:stretch/>
        </p:blipFill>
        <p:spPr>
          <a:xfrm>
            <a:off x="356826" y="4392237"/>
            <a:ext cx="281700" cy="514200"/>
          </a:xfrm>
          <a:prstGeom prst="rect">
            <a:avLst/>
          </a:prstGeom>
          <a:noFill/>
          <a:ln>
            <a:noFill/>
          </a:ln>
        </p:spPr>
      </p:pic>
      <p:sp>
        <p:nvSpPr>
          <p:cNvPr id="169" name="Shape 169"/>
          <p:cNvSpPr txBox="1"/>
          <p:nvPr>
            <p:ph idx="12" type="sldNum"/>
          </p:nvPr>
        </p:nvSpPr>
        <p:spPr>
          <a:xfrm>
            <a:off x="8418444" y="4711155"/>
            <a:ext cx="382800" cy="283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750">
                <a:solidFill>
                  <a:schemeClr val="dk1"/>
                </a:solidFill>
                <a:latin typeface="Arial"/>
                <a:ea typeface="Arial"/>
                <a:cs typeface="Arial"/>
                <a:sym typeface="Arial"/>
              </a:defRPr>
            </a:lvl1pPr>
            <a:lvl2pPr indent="0" lvl="1" marL="0" marR="0" rtl="0" algn="r">
              <a:spcBef>
                <a:spcPts val="0"/>
              </a:spcBef>
              <a:buNone/>
              <a:defRPr b="0" i="0" sz="750">
                <a:solidFill>
                  <a:schemeClr val="dk1"/>
                </a:solidFill>
                <a:latin typeface="Arial"/>
                <a:ea typeface="Arial"/>
                <a:cs typeface="Arial"/>
                <a:sym typeface="Arial"/>
              </a:defRPr>
            </a:lvl2pPr>
            <a:lvl3pPr indent="0" lvl="2" marL="0" marR="0" rtl="0" algn="r">
              <a:spcBef>
                <a:spcPts val="0"/>
              </a:spcBef>
              <a:buNone/>
              <a:defRPr b="0" i="0" sz="750">
                <a:solidFill>
                  <a:schemeClr val="dk1"/>
                </a:solidFill>
                <a:latin typeface="Arial"/>
                <a:ea typeface="Arial"/>
                <a:cs typeface="Arial"/>
                <a:sym typeface="Arial"/>
              </a:defRPr>
            </a:lvl3pPr>
            <a:lvl4pPr indent="0" lvl="3" marL="0" marR="0" rtl="0" algn="r">
              <a:spcBef>
                <a:spcPts val="0"/>
              </a:spcBef>
              <a:buNone/>
              <a:defRPr b="0" i="0" sz="750">
                <a:solidFill>
                  <a:schemeClr val="dk1"/>
                </a:solidFill>
                <a:latin typeface="Arial"/>
                <a:ea typeface="Arial"/>
                <a:cs typeface="Arial"/>
                <a:sym typeface="Arial"/>
              </a:defRPr>
            </a:lvl4pPr>
            <a:lvl5pPr indent="0" lvl="4" marL="0" marR="0" rtl="0" algn="r">
              <a:spcBef>
                <a:spcPts val="0"/>
              </a:spcBef>
              <a:buNone/>
              <a:defRPr b="0" i="0" sz="750">
                <a:solidFill>
                  <a:schemeClr val="dk1"/>
                </a:solidFill>
                <a:latin typeface="Arial"/>
                <a:ea typeface="Arial"/>
                <a:cs typeface="Arial"/>
                <a:sym typeface="Arial"/>
              </a:defRPr>
            </a:lvl5pPr>
            <a:lvl6pPr indent="0" lvl="5" marL="0" marR="0" rtl="0" algn="r">
              <a:spcBef>
                <a:spcPts val="0"/>
              </a:spcBef>
              <a:buNone/>
              <a:defRPr b="0" i="0" sz="750">
                <a:solidFill>
                  <a:schemeClr val="dk1"/>
                </a:solidFill>
                <a:latin typeface="Arial"/>
                <a:ea typeface="Arial"/>
                <a:cs typeface="Arial"/>
                <a:sym typeface="Arial"/>
              </a:defRPr>
            </a:lvl6pPr>
            <a:lvl7pPr indent="0" lvl="6" marL="0" marR="0" rtl="0" algn="r">
              <a:spcBef>
                <a:spcPts val="0"/>
              </a:spcBef>
              <a:buNone/>
              <a:defRPr b="0" i="0" sz="750">
                <a:solidFill>
                  <a:schemeClr val="dk1"/>
                </a:solidFill>
                <a:latin typeface="Arial"/>
                <a:ea typeface="Arial"/>
                <a:cs typeface="Arial"/>
                <a:sym typeface="Arial"/>
              </a:defRPr>
            </a:lvl7pPr>
            <a:lvl8pPr indent="0" lvl="7" marL="0" marR="0" rtl="0" algn="r">
              <a:spcBef>
                <a:spcPts val="0"/>
              </a:spcBef>
              <a:buNone/>
              <a:defRPr b="0" i="0" sz="750">
                <a:solidFill>
                  <a:schemeClr val="dk1"/>
                </a:solidFill>
                <a:latin typeface="Arial"/>
                <a:ea typeface="Arial"/>
                <a:cs typeface="Arial"/>
                <a:sym typeface="Arial"/>
              </a:defRPr>
            </a:lvl8pPr>
            <a:lvl9pPr indent="0" lvl="8" marL="0" marR="0" rtl="0" algn="r">
              <a:spcBef>
                <a:spcPts val="0"/>
              </a:spcBef>
              <a:buNone/>
              <a:defRPr b="0" i="0" sz="750">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py Page">
  <p:cSld name="Blank Copy Page">
    <p:spTree>
      <p:nvGrpSpPr>
        <p:cNvPr id="170" name="Shape 170"/>
        <p:cNvGrpSpPr/>
        <p:nvPr/>
      </p:nvGrpSpPr>
      <p:grpSpPr>
        <a:xfrm>
          <a:off x="0" y="0"/>
          <a:ext cx="0" cy="0"/>
          <a:chOff x="0" y="0"/>
          <a:chExt cx="0" cy="0"/>
        </a:xfrm>
      </p:grpSpPr>
      <p:pic>
        <p:nvPicPr>
          <p:cNvPr id="171" name="Shape 171"/>
          <p:cNvPicPr preferRelativeResize="0"/>
          <p:nvPr/>
        </p:nvPicPr>
        <p:blipFill rotWithShape="1">
          <a:blip r:embed="rId2">
            <a:alphaModFix/>
          </a:blip>
          <a:srcRect b="0" l="0" r="0" t="0"/>
          <a:stretch/>
        </p:blipFill>
        <p:spPr>
          <a:xfrm>
            <a:off x="356826" y="4392237"/>
            <a:ext cx="281700" cy="514200"/>
          </a:xfrm>
          <a:prstGeom prst="rect">
            <a:avLst/>
          </a:prstGeom>
          <a:noFill/>
          <a:ln>
            <a:noFill/>
          </a:ln>
        </p:spPr>
      </p:pic>
      <p:sp>
        <p:nvSpPr>
          <p:cNvPr id="172" name="Shape 172"/>
          <p:cNvSpPr txBox="1"/>
          <p:nvPr>
            <p:ph idx="1" type="body"/>
          </p:nvPr>
        </p:nvSpPr>
        <p:spPr>
          <a:xfrm>
            <a:off x="342900" y="400052"/>
            <a:ext cx="8458200" cy="38004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750"/>
              </a:spcBef>
              <a:spcAft>
                <a:spcPts val="0"/>
              </a:spcAft>
              <a:buClr>
                <a:schemeClr val="dk1"/>
              </a:buClr>
              <a:buSzPts val="1400"/>
              <a:buFont typeface="Arial"/>
              <a:buNone/>
              <a:defRPr b="0" i="0" sz="1800">
                <a:solidFill>
                  <a:schemeClr val="dk1"/>
                </a:solidFill>
                <a:latin typeface="Arial"/>
                <a:ea typeface="Arial"/>
                <a:cs typeface="Arial"/>
                <a:sym typeface="Arial"/>
              </a:defRPr>
            </a:lvl1pPr>
            <a:lvl2pPr indent="-228600" lvl="1" marL="9144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314325" lvl="5" marL="2743200" marR="0" rtl="0" algn="l">
              <a:lnSpc>
                <a:spcPct val="90000"/>
              </a:lnSpc>
              <a:spcBef>
                <a:spcPts val="9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73" name="Shape 173"/>
          <p:cNvSpPr txBox="1"/>
          <p:nvPr>
            <p:ph idx="12" type="sldNum"/>
          </p:nvPr>
        </p:nvSpPr>
        <p:spPr>
          <a:xfrm>
            <a:off x="8418444" y="4711155"/>
            <a:ext cx="382800" cy="283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750">
                <a:solidFill>
                  <a:schemeClr val="dk1"/>
                </a:solidFill>
                <a:latin typeface="Arial"/>
                <a:ea typeface="Arial"/>
                <a:cs typeface="Arial"/>
                <a:sym typeface="Arial"/>
              </a:defRPr>
            </a:lvl1pPr>
            <a:lvl2pPr indent="0" lvl="1" marL="0" marR="0" rtl="0" algn="r">
              <a:spcBef>
                <a:spcPts val="0"/>
              </a:spcBef>
              <a:buNone/>
              <a:defRPr b="0" i="0" sz="750">
                <a:solidFill>
                  <a:schemeClr val="dk1"/>
                </a:solidFill>
                <a:latin typeface="Arial"/>
                <a:ea typeface="Arial"/>
                <a:cs typeface="Arial"/>
                <a:sym typeface="Arial"/>
              </a:defRPr>
            </a:lvl2pPr>
            <a:lvl3pPr indent="0" lvl="2" marL="0" marR="0" rtl="0" algn="r">
              <a:spcBef>
                <a:spcPts val="0"/>
              </a:spcBef>
              <a:buNone/>
              <a:defRPr b="0" i="0" sz="750">
                <a:solidFill>
                  <a:schemeClr val="dk1"/>
                </a:solidFill>
                <a:latin typeface="Arial"/>
                <a:ea typeface="Arial"/>
                <a:cs typeface="Arial"/>
                <a:sym typeface="Arial"/>
              </a:defRPr>
            </a:lvl3pPr>
            <a:lvl4pPr indent="0" lvl="3" marL="0" marR="0" rtl="0" algn="r">
              <a:spcBef>
                <a:spcPts val="0"/>
              </a:spcBef>
              <a:buNone/>
              <a:defRPr b="0" i="0" sz="750">
                <a:solidFill>
                  <a:schemeClr val="dk1"/>
                </a:solidFill>
                <a:latin typeface="Arial"/>
                <a:ea typeface="Arial"/>
                <a:cs typeface="Arial"/>
                <a:sym typeface="Arial"/>
              </a:defRPr>
            </a:lvl4pPr>
            <a:lvl5pPr indent="0" lvl="4" marL="0" marR="0" rtl="0" algn="r">
              <a:spcBef>
                <a:spcPts val="0"/>
              </a:spcBef>
              <a:buNone/>
              <a:defRPr b="0" i="0" sz="750">
                <a:solidFill>
                  <a:schemeClr val="dk1"/>
                </a:solidFill>
                <a:latin typeface="Arial"/>
                <a:ea typeface="Arial"/>
                <a:cs typeface="Arial"/>
                <a:sym typeface="Arial"/>
              </a:defRPr>
            </a:lvl5pPr>
            <a:lvl6pPr indent="0" lvl="5" marL="0" marR="0" rtl="0" algn="r">
              <a:spcBef>
                <a:spcPts val="0"/>
              </a:spcBef>
              <a:buNone/>
              <a:defRPr b="0" i="0" sz="750">
                <a:solidFill>
                  <a:schemeClr val="dk1"/>
                </a:solidFill>
                <a:latin typeface="Arial"/>
                <a:ea typeface="Arial"/>
                <a:cs typeface="Arial"/>
                <a:sym typeface="Arial"/>
              </a:defRPr>
            </a:lvl6pPr>
            <a:lvl7pPr indent="0" lvl="6" marL="0" marR="0" rtl="0" algn="r">
              <a:spcBef>
                <a:spcPts val="0"/>
              </a:spcBef>
              <a:buNone/>
              <a:defRPr b="0" i="0" sz="750">
                <a:solidFill>
                  <a:schemeClr val="dk1"/>
                </a:solidFill>
                <a:latin typeface="Arial"/>
                <a:ea typeface="Arial"/>
                <a:cs typeface="Arial"/>
                <a:sym typeface="Arial"/>
              </a:defRPr>
            </a:lvl7pPr>
            <a:lvl8pPr indent="0" lvl="7" marL="0" marR="0" rtl="0" algn="r">
              <a:spcBef>
                <a:spcPts val="0"/>
              </a:spcBef>
              <a:buNone/>
              <a:defRPr b="0" i="0" sz="750">
                <a:solidFill>
                  <a:schemeClr val="dk1"/>
                </a:solidFill>
                <a:latin typeface="Arial"/>
                <a:ea typeface="Arial"/>
                <a:cs typeface="Arial"/>
                <a:sym typeface="Arial"/>
              </a:defRPr>
            </a:lvl8pPr>
            <a:lvl9pPr indent="0" lvl="8" marL="0" marR="0" rtl="0" algn="r">
              <a:spcBef>
                <a:spcPts val="0"/>
              </a:spcBef>
              <a:buNone/>
              <a:defRPr b="0" i="0" sz="750">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graphic page">
  <p:cSld name="Blank graphic page">
    <p:spTree>
      <p:nvGrpSpPr>
        <p:cNvPr id="174" name="Shape 174"/>
        <p:cNvGrpSpPr/>
        <p:nvPr/>
      </p:nvGrpSpPr>
      <p:grpSpPr>
        <a:xfrm>
          <a:off x="0" y="0"/>
          <a:ext cx="0" cy="0"/>
          <a:chOff x="0" y="0"/>
          <a:chExt cx="0" cy="0"/>
        </a:xfrm>
      </p:grpSpPr>
      <p:sp>
        <p:nvSpPr>
          <p:cNvPr id="175" name="Shape 175"/>
          <p:cNvSpPr txBox="1"/>
          <p:nvPr>
            <p:ph idx="1" type="body"/>
          </p:nvPr>
        </p:nvSpPr>
        <p:spPr>
          <a:xfrm>
            <a:off x="342900" y="400052"/>
            <a:ext cx="8458200" cy="38004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750"/>
              </a:spcBef>
              <a:spcAft>
                <a:spcPts val="0"/>
              </a:spcAft>
              <a:buClr>
                <a:schemeClr val="dk1"/>
              </a:buClr>
              <a:buSzPts val="1400"/>
              <a:buFont typeface="Arial"/>
              <a:buNone/>
              <a:defRPr b="0" i="0" sz="1800">
                <a:solidFill>
                  <a:schemeClr val="dk1"/>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pic>
        <p:nvPicPr>
          <p:cNvPr id="176" name="Shape 176"/>
          <p:cNvPicPr preferRelativeResize="0"/>
          <p:nvPr/>
        </p:nvPicPr>
        <p:blipFill rotWithShape="1">
          <a:blip r:embed="rId2">
            <a:alphaModFix/>
          </a:blip>
          <a:srcRect b="0" l="0" r="0" t="0"/>
          <a:stretch/>
        </p:blipFill>
        <p:spPr>
          <a:xfrm>
            <a:off x="356826" y="4392237"/>
            <a:ext cx="281700" cy="514200"/>
          </a:xfrm>
          <a:prstGeom prst="rect">
            <a:avLst/>
          </a:prstGeom>
          <a:noFill/>
          <a:ln>
            <a:noFill/>
          </a:ln>
        </p:spPr>
      </p:pic>
      <p:sp>
        <p:nvSpPr>
          <p:cNvPr id="177" name="Shape 177"/>
          <p:cNvSpPr txBox="1"/>
          <p:nvPr>
            <p:ph idx="12" type="sldNum"/>
          </p:nvPr>
        </p:nvSpPr>
        <p:spPr>
          <a:xfrm>
            <a:off x="8418444" y="4711155"/>
            <a:ext cx="382800" cy="283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750">
                <a:solidFill>
                  <a:schemeClr val="dk1"/>
                </a:solidFill>
                <a:latin typeface="Arial"/>
                <a:ea typeface="Arial"/>
                <a:cs typeface="Arial"/>
                <a:sym typeface="Arial"/>
              </a:defRPr>
            </a:lvl1pPr>
            <a:lvl2pPr indent="0" lvl="1" marL="0" marR="0" rtl="0" algn="r">
              <a:spcBef>
                <a:spcPts val="0"/>
              </a:spcBef>
              <a:buNone/>
              <a:defRPr b="0" i="0" sz="750">
                <a:solidFill>
                  <a:schemeClr val="dk1"/>
                </a:solidFill>
                <a:latin typeface="Arial"/>
                <a:ea typeface="Arial"/>
                <a:cs typeface="Arial"/>
                <a:sym typeface="Arial"/>
              </a:defRPr>
            </a:lvl2pPr>
            <a:lvl3pPr indent="0" lvl="2" marL="0" marR="0" rtl="0" algn="r">
              <a:spcBef>
                <a:spcPts val="0"/>
              </a:spcBef>
              <a:buNone/>
              <a:defRPr b="0" i="0" sz="750">
                <a:solidFill>
                  <a:schemeClr val="dk1"/>
                </a:solidFill>
                <a:latin typeface="Arial"/>
                <a:ea typeface="Arial"/>
                <a:cs typeface="Arial"/>
                <a:sym typeface="Arial"/>
              </a:defRPr>
            </a:lvl3pPr>
            <a:lvl4pPr indent="0" lvl="3" marL="0" marR="0" rtl="0" algn="r">
              <a:spcBef>
                <a:spcPts val="0"/>
              </a:spcBef>
              <a:buNone/>
              <a:defRPr b="0" i="0" sz="750">
                <a:solidFill>
                  <a:schemeClr val="dk1"/>
                </a:solidFill>
                <a:latin typeface="Arial"/>
                <a:ea typeface="Arial"/>
                <a:cs typeface="Arial"/>
                <a:sym typeface="Arial"/>
              </a:defRPr>
            </a:lvl4pPr>
            <a:lvl5pPr indent="0" lvl="4" marL="0" marR="0" rtl="0" algn="r">
              <a:spcBef>
                <a:spcPts val="0"/>
              </a:spcBef>
              <a:buNone/>
              <a:defRPr b="0" i="0" sz="750">
                <a:solidFill>
                  <a:schemeClr val="dk1"/>
                </a:solidFill>
                <a:latin typeface="Arial"/>
                <a:ea typeface="Arial"/>
                <a:cs typeface="Arial"/>
                <a:sym typeface="Arial"/>
              </a:defRPr>
            </a:lvl5pPr>
            <a:lvl6pPr indent="0" lvl="5" marL="0" marR="0" rtl="0" algn="r">
              <a:spcBef>
                <a:spcPts val="0"/>
              </a:spcBef>
              <a:buNone/>
              <a:defRPr b="0" i="0" sz="750">
                <a:solidFill>
                  <a:schemeClr val="dk1"/>
                </a:solidFill>
                <a:latin typeface="Arial"/>
                <a:ea typeface="Arial"/>
                <a:cs typeface="Arial"/>
                <a:sym typeface="Arial"/>
              </a:defRPr>
            </a:lvl6pPr>
            <a:lvl7pPr indent="0" lvl="6" marL="0" marR="0" rtl="0" algn="r">
              <a:spcBef>
                <a:spcPts val="0"/>
              </a:spcBef>
              <a:buNone/>
              <a:defRPr b="0" i="0" sz="750">
                <a:solidFill>
                  <a:schemeClr val="dk1"/>
                </a:solidFill>
                <a:latin typeface="Arial"/>
                <a:ea typeface="Arial"/>
                <a:cs typeface="Arial"/>
                <a:sym typeface="Arial"/>
              </a:defRPr>
            </a:lvl7pPr>
            <a:lvl8pPr indent="0" lvl="7" marL="0" marR="0" rtl="0" algn="r">
              <a:spcBef>
                <a:spcPts val="0"/>
              </a:spcBef>
              <a:buNone/>
              <a:defRPr b="0" i="0" sz="750">
                <a:solidFill>
                  <a:schemeClr val="dk1"/>
                </a:solidFill>
                <a:latin typeface="Arial"/>
                <a:ea typeface="Arial"/>
                <a:cs typeface="Arial"/>
                <a:sym typeface="Arial"/>
              </a:defRPr>
            </a:lvl8pPr>
            <a:lvl9pPr indent="0" lvl="8" marL="0" marR="0" rtl="0" algn="r">
              <a:spcBef>
                <a:spcPts val="0"/>
              </a:spcBef>
              <a:buNone/>
              <a:defRPr b="0" i="0" sz="750">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 page">
  <p:cSld name="Two column page">
    <p:spTree>
      <p:nvGrpSpPr>
        <p:cNvPr id="178" name="Shape 178"/>
        <p:cNvGrpSpPr/>
        <p:nvPr/>
      </p:nvGrpSpPr>
      <p:grpSpPr>
        <a:xfrm>
          <a:off x="0" y="0"/>
          <a:ext cx="0" cy="0"/>
          <a:chOff x="0" y="0"/>
          <a:chExt cx="0" cy="0"/>
        </a:xfrm>
      </p:grpSpPr>
      <p:sp>
        <p:nvSpPr>
          <p:cNvPr id="179" name="Shape 179"/>
          <p:cNvSpPr txBox="1"/>
          <p:nvPr>
            <p:ph idx="1" type="body"/>
          </p:nvPr>
        </p:nvSpPr>
        <p:spPr>
          <a:xfrm>
            <a:off x="342900" y="1371601"/>
            <a:ext cx="8458200" cy="28290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0"/>
              </a:spcBef>
              <a:spcAft>
                <a:spcPts val="0"/>
              </a:spcAft>
              <a:buClr>
                <a:schemeClr val="dk1"/>
              </a:buClr>
              <a:buSzPts val="1800"/>
              <a:buFont typeface="Arial"/>
              <a:buChar char="•"/>
              <a:defRPr b="0" i="0" sz="1800">
                <a:solidFill>
                  <a:schemeClr val="dk1"/>
                </a:solidFill>
                <a:latin typeface="Arial"/>
                <a:ea typeface="Arial"/>
                <a:cs typeface="Arial"/>
                <a:sym typeface="Arial"/>
              </a:defRPr>
            </a:lvl1pPr>
            <a:lvl2pPr indent="-342900" lvl="1" marL="914400" marR="0" rtl="0" algn="l">
              <a:lnSpc>
                <a:spcPct val="100000"/>
              </a:lnSpc>
              <a:spcBef>
                <a:spcPts val="900"/>
              </a:spcBef>
              <a:spcAft>
                <a:spcPts val="0"/>
              </a:spcAft>
              <a:buClr>
                <a:schemeClr val="dk1"/>
              </a:buClr>
              <a:buSzPts val="1800"/>
              <a:buFont typeface="Merriweather Sans"/>
              <a:buChar char="-"/>
              <a:defRPr b="0" i="0" sz="1800" u="none" cap="none" strike="noStrike">
                <a:solidFill>
                  <a:schemeClr val="dk1"/>
                </a:solidFill>
                <a:latin typeface="Arial"/>
                <a:ea typeface="Arial"/>
                <a:cs typeface="Arial"/>
                <a:sym typeface="Arial"/>
              </a:defRPr>
            </a:lvl2pPr>
            <a:lvl3pPr indent="-342900" lvl="2" marL="1371600" marR="0" rtl="0" algn="l">
              <a:lnSpc>
                <a:spcPct val="100000"/>
              </a:lnSpc>
              <a:spcBef>
                <a:spcPts val="900"/>
              </a:spcBef>
              <a:spcAft>
                <a:spcPts val="0"/>
              </a:spcAft>
              <a:buClr>
                <a:schemeClr val="dk1"/>
              </a:buClr>
              <a:buSzPts val="1800"/>
              <a:buFont typeface="Noto Sans Symbols"/>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9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228600" lvl="4" marL="22860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314325" lvl="5" marL="2743200" marR="0" rtl="0" algn="l">
              <a:lnSpc>
                <a:spcPct val="90000"/>
              </a:lnSpc>
              <a:spcBef>
                <a:spcPts val="9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pic>
        <p:nvPicPr>
          <p:cNvPr id="180" name="Shape 180"/>
          <p:cNvPicPr preferRelativeResize="0"/>
          <p:nvPr/>
        </p:nvPicPr>
        <p:blipFill rotWithShape="1">
          <a:blip r:embed="rId2">
            <a:alphaModFix/>
          </a:blip>
          <a:srcRect b="0" l="0" r="0" t="0"/>
          <a:stretch/>
        </p:blipFill>
        <p:spPr>
          <a:xfrm>
            <a:off x="356826" y="4392237"/>
            <a:ext cx="281700" cy="514200"/>
          </a:xfrm>
          <a:prstGeom prst="rect">
            <a:avLst/>
          </a:prstGeom>
          <a:noFill/>
          <a:ln>
            <a:noFill/>
          </a:ln>
        </p:spPr>
      </p:pic>
      <p:sp>
        <p:nvSpPr>
          <p:cNvPr id="181" name="Shape 181"/>
          <p:cNvSpPr txBox="1"/>
          <p:nvPr>
            <p:ph type="title"/>
          </p:nvPr>
        </p:nvSpPr>
        <p:spPr>
          <a:xfrm>
            <a:off x="342910" y="400052"/>
            <a:ext cx="8458200" cy="7143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2"/>
              </a:buClr>
              <a:buSzPts val="1400"/>
              <a:buFont typeface="Arial Black"/>
              <a:buNone/>
              <a:defRPr b="1" i="0" sz="2400" u="none" cap="none" strike="noStrike">
                <a:solidFill>
                  <a:schemeClr val="accent2"/>
                </a:solidFill>
                <a:latin typeface="Arial Black"/>
                <a:ea typeface="Arial Black"/>
                <a:cs typeface="Arial Black"/>
                <a:sym typeface="Arial Black"/>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82" name="Shape 182"/>
          <p:cNvSpPr txBox="1"/>
          <p:nvPr>
            <p:ph idx="12" type="sldNum"/>
          </p:nvPr>
        </p:nvSpPr>
        <p:spPr>
          <a:xfrm>
            <a:off x="8418444" y="4711155"/>
            <a:ext cx="382800" cy="283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750">
                <a:solidFill>
                  <a:schemeClr val="dk1"/>
                </a:solidFill>
                <a:latin typeface="Arial"/>
                <a:ea typeface="Arial"/>
                <a:cs typeface="Arial"/>
                <a:sym typeface="Arial"/>
              </a:defRPr>
            </a:lvl1pPr>
            <a:lvl2pPr indent="0" lvl="1" marL="0" marR="0" rtl="0" algn="r">
              <a:spcBef>
                <a:spcPts val="0"/>
              </a:spcBef>
              <a:buNone/>
              <a:defRPr b="0" i="0" sz="750">
                <a:solidFill>
                  <a:schemeClr val="dk1"/>
                </a:solidFill>
                <a:latin typeface="Arial"/>
                <a:ea typeface="Arial"/>
                <a:cs typeface="Arial"/>
                <a:sym typeface="Arial"/>
              </a:defRPr>
            </a:lvl2pPr>
            <a:lvl3pPr indent="0" lvl="2" marL="0" marR="0" rtl="0" algn="r">
              <a:spcBef>
                <a:spcPts val="0"/>
              </a:spcBef>
              <a:buNone/>
              <a:defRPr b="0" i="0" sz="750">
                <a:solidFill>
                  <a:schemeClr val="dk1"/>
                </a:solidFill>
                <a:latin typeface="Arial"/>
                <a:ea typeface="Arial"/>
                <a:cs typeface="Arial"/>
                <a:sym typeface="Arial"/>
              </a:defRPr>
            </a:lvl3pPr>
            <a:lvl4pPr indent="0" lvl="3" marL="0" marR="0" rtl="0" algn="r">
              <a:spcBef>
                <a:spcPts val="0"/>
              </a:spcBef>
              <a:buNone/>
              <a:defRPr b="0" i="0" sz="750">
                <a:solidFill>
                  <a:schemeClr val="dk1"/>
                </a:solidFill>
                <a:latin typeface="Arial"/>
                <a:ea typeface="Arial"/>
                <a:cs typeface="Arial"/>
                <a:sym typeface="Arial"/>
              </a:defRPr>
            </a:lvl4pPr>
            <a:lvl5pPr indent="0" lvl="4" marL="0" marR="0" rtl="0" algn="r">
              <a:spcBef>
                <a:spcPts val="0"/>
              </a:spcBef>
              <a:buNone/>
              <a:defRPr b="0" i="0" sz="750">
                <a:solidFill>
                  <a:schemeClr val="dk1"/>
                </a:solidFill>
                <a:latin typeface="Arial"/>
                <a:ea typeface="Arial"/>
                <a:cs typeface="Arial"/>
                <a:sym typeface="Arial"/>
              </a:defRPr>
            </a:lvl5pPr>
            <a:lvl6pPr indent="0" lvl="5" marL="0" marR="0" rtl="0" algn="r">
              <a:spcBef>
                <a:spcPts val="0"/>
              </a:spcBef>
              <a:buNone/>
              <a:defRPr b="0" i="0" sz="750">
                <a:solidFill>
                  <a:schemeClr val="dk1"/>
                </a:solidFill>
                <a:latin typeface="Arial"/>
                <a:ea typeface="Arial"/>
                <a:cs typeface="Arial"/>
                <a:sym typeface="Arial"/>
              </a:defRPr>
            </a:lvl6pPr>
            <a:lvl7pPr indent="0" lvl="6" marL="0" marR="0" rtl="0" algn="r">
              <a:spcBef>
                <a:spcPts val="0"/>
              </a:spcBef>
              <a:buNone/>
              <a:defRPr b="0" i="0" sz="750">
                <a:solidFill>
                  <a:schemeClr val="dk1"/>
                </a:solidFill>
                <a:latin typeface="Arial"/>
                <a:ea typeface="Arial"/>
                <a:cs typeface="Arial"/>
                <a:sym typeface="Arial"/>
              </a:defRPr>
            </a:lvl7pPr>
            <a:lvl8pPr indent="0" lvl="7" marL="0" marR="0" rtl="0" algn="r">
              <a:spcBef>
                <a:spcPts val="0"/>
              </a:spcBef>
              <a:buNone/>
              <a:defRPr b="0" i="0" sz="750">
                <a:solidFill>
                  <a:schemeClr val="dk1"/>
                </a:solidFill>
                <a:latin typeface="Arial"/>
                <a:ea typeface="Arial"/>
                <a:cs typeface="Arial"/>
                <a:sym typeface="Arial"/>
              </a:defRPr>
            </a:lvl8pPr>
            <a:lvl9pPr indent="0" lvl="8" marL="0" marR="0" rtl="0" algn="r">
              <a:spcBef>
                <a:spcPts val="0"/>
              </a:spcBef>
              <a:buNone/>
              <a:defRPr b="0" i="0" sz="750">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 grahic page">
  <p:cSld name="two column grahic page">
    <p:spTree>
      <p:nvGrpSpPr>
        <p:cNvPr id="183" name="Shape 183"/>
        <p:cNvGrpSpPr/>
        <p:nvPr/>
      </p:nvGrpSpPr>
      <p:grpSpPr>
        <a:xfrm>
          <a:off x="0" y="0"/>
          <a:ext cx="0" cy="0"/>
          <a:chOff x="0" y="0"/>
          <a:chExt cx="0" cy="0"/>
        </a:xfrm>
      </p:grpSpPr>
      <p:sp>
        <p:nvSpPr>
          <p:cNvPr id="184" name="Shape 184"/>
          <p:cNvSpPr txBox="1"/>
          <p:nvPr>
            <p:ph idx="1" type="body"/>
          </p:nvPr>
        </p:nvSpPr>
        <p:spPr>
          <a:xfrm>
            <a:off x="342909" y="1371602"/>
            <a:ext cx="4953000" cy="28290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0"/>
              </a:spcBef>
              <a:spcAft>
                <a:spcPts val="0"/>
              </a:spcAft>
              <a:buClr>
                <a:schemeClr val="dk1"/>
              </a:buClr>
              <a:buSzPts val="1800"/>
              <a:buFont typeface="Arial"/>
              <a:buChar char="•"/>
              <a:defRPr b="0" i="0" sz="1800">
                <a:solidFill>
                  <a:schemeClr val="dk1"/>
                </a:solidFill>
                <a:latin typeface="Arial"/>
                <a:ea typeface="Arial"/>
                <a:cs typeface="Arial"/>
                <a:sym typeface="Arial"/>
              </a:defRPr>
            </a:lvl1pPr>
            <a:lvl2pPr indent="-342900" lvl="1" marL="914400" marR="0" rtl="0" algn="l">
              <a:lnSpc>
                <a:spcPct val="100000"/>
              </a:lnSpc>
              <a:spcBef>
                <a:spcPts val="900"/>
              </a:spcBef>
              <a:spcAft>
                <a:spcPts val="0"/>
              </a:spcAft>
              <a:buClr>
                <a:schemeClr val="dk1"/>
              </a:buClr>
              <a:buSzPts val="1800"/>
              <a:buFont typeface="Merriweather Sans"/>
              <a:buChar char="-"/>
              <a:defRPr b="0" i="0" sz="1800" u="none" cap="none" strike="noStrike">
                <a:solidFill>
                  <a:schemeClr val="dk1"/>
                </a:solidFill>
                <a:latin typeface="Arial"/>
                <a:ea typeface="Arial"/>
                <a:cs typeface="Arial"/>
                <a:sym typeface="Arial"/>
              </a:defRPr>
            </a:lvl2pPr>
            <a:lvl3pPr indent="-342900" lvl="2" marL="1371600" marR="0" rtl="0" algn="l">
              <a:lnSpc>
                <a:spcPct val="100000"/>
              </a:lnSpc>
              <a:spcBef>
                <a:spcPts val="900"/>
              </a:spcBef>
              <a:spcAft>
                <a:spcPts val="0"/>
              </a:spcAft>
              <a:buClr>
                <a:schemeClr val="dk1"/>
              </a:buClr>
              <a:buSzPts val="1800"/>
              <a:buFont typeface="Noto Sans Symbols"/>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9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9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14325" lvl="5" marL="2743200" marR="0" rtl="0" algn="l">
              <a:lnSpc>
                <a:spcPct val="90000"/>
              </a:lnSpc>
              <a:spcBef>
                <a:spcPts val="9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85" name="Shape 185"/>
          <p:cNvSpPr txBox="1"/>
          <p:nvPr>
            <p:ph idx="2" type="body"/>
          </p:nvPr>
        </p:nvSpPr>
        <p:spPr>
          <a:xfrm>
            <a:off x="5562600" y="1371602"/>
            <a:ext cx="3238500" cy="2829000"/>
          </a:xfrm>
          <a:prstGeom prst="rect">
            <a:avLst/>
          </a:prstGeom>
          <a:noFill/>
          <a:ln>
            <a:noFill/>
          </a:ln>
        </p:spPr>
        <p:txBody>
          <a:bodyPr anchorCtr="0" anchor="t" bIns="91425" lIns="91425" spcFirstLastPara="1" rIns="91425" wrap="square" tIns="91425"/>
          <a:lstStyle>
            <a:lvl1pPr indent="-361950" lvl="0" marL="457200" marR="0" rtl="0" algn="l">
              <a:lnSpc>
                <a:spcPct val="90000"/>
              </a:lnSpc>
              <a:spcBef>
                <a:spcPts val="750"/>
              </a:spcBef>
              <a:spcAft>
                <a:spcPts val="0"/>
              </a:spcAft>
              <a:buClr>
                <a:schemeClr val="dk1"/>
              </a:buClr>
              <a:buSzPts val="2100"/>
              <a:buFont typeface="Arial"/>
              <a:buChar char="•"/>
              <a:defRPr b="0" i="0" sz="2100">
                <a:solidFill>
                  <a:schemeClr val="dk1"/>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pic>
        <p:nvPicPr>
          <p:cNvPr id="186" name="Shape 186"/>
          <p:cNvPicPr preferRelativeResize="0"/>
          <p:nvPr/>
        </p:nvPicPr>
        <p:blipFill rotWithShape="1">
          <a:blip r:embed="rId2">
            <a:alphaModFix/>
          </a:blip>
          <a:srcRect b="0" l="0" r="0" t="0"/>
          <a:stretch/>
        </p:blipFill>
        <p:spPr>
          <a:xfrm>
            <a:off x="356826" y="4392237"/>
            <a:ext cx="281700" cy="514200"/>
          </a:xfrm>
          <a:prstGeom prst="rect">
            <a:avLst/>
          </a:prstGeom>
          <a:noFill/>
          <a:ln>
            <a:noFill/>
          </a:ln>
        </p:spPr>
      </p:pic>
      <p:sp>
        <p:nvSpPr>
          <p:cNvPr id="187" name="Shape 187"/>
          <p:cNvSpPr txBox="1"/>
          <p:nvPr>
            <p:ph type="title"/>
          </p:nvPr>
        </p:nvSpPr>
        <p:spPr>
          <a:xfrm>
            <a:off x="342909" y="400052"/>
            <a:ext cx="8458200" cy="7143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2"/>
              </a:buClr>
              <a:buSzPts val="1400"/>
              <a:buFont typeface="Arial Black"/>
              <a:buNone/>
              <a:defRPr b="1" i="0" sz="2400" u="none" cap="none" strike="noStrike">
                <a:solidFill>
                  <a:schemeClr val="accent2"/>
                </a:solidFill>
                <a:latin typeface="Arial Black"/>
                <a:ea typeface="Arial Black"/>
                <a:cs typeface="Arial Black"/>
                <a:sym typeface="Arial Black"/>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88" name="Shape 188"/>
          <p:cNvSpPr txBox="1"/>
          <p:nvPr>
            <p:ph idx="12" type="sldNum"/>
          </p:nvPr>
        </p:nvSpPr>
        <p:spPr>
          <a:xfrm>
            <a:off x="8418444" y="4711155"/>
            <a:ext cx="382800" cy="283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750">
                <a:solidFill>
                  <a:schemeClr val="dk1"/>
                </a:solidFill>
                <a:latin typeface="Arial"/>
                <a:ea typeface="Arial"/>
                <a:cs typeface="Arial"/>
                <a:sym typeface="Arial"/>
              </a:defRPr>
            </a:lvl1pPr>
            <a:lvl2pPr indent="0" lvl="1" marL="0" marR="0" rtl="0" algn="r">
              <a:spcBef>
                <a:spcPts val="0"/>
              </a:spcBef>
              <a:buNone/>
              <a:defRPr b="0" i="0" sz="750">
                <a:solidFill>
                  <a:schemeClr val="dk1"/>
                </a:solidFill>
                <a:latin typeface="Arial"/>
                <a:ea typeface="Arial"/>
                <a:cs typeface="Arial"/>
                <a:sym typeface="Arial"/>
              </a:defRPr>
            </a:lvl2pPr>
            <a:lvl3pPr indent="0" lvl="2" marL="0" marR="0" rtl="0" algn="r">
              <a:spcBef>
                <a:spcPts val="0"/>
              </a:spcBef>
              <a:buNone/>
              <a:defRPr b="0" i="0" sz="750">
                <a:solidFill>
                  <a:schemeClr val="dk1"/>
                </a:solidFill>
                <a:latin typeface="Arial"/>
                <a:ea typeface="Arial"/>
                <a:cs typeface="Arial"/>
                <a:sym typeface="Arial"/>
              </a:defRPr>
            </a:lvl3pPr>
            <a:lvl4pPr indent="0" lvl="3" marL="0" marR="0" rtl="0" algn="r">
              <a:spcBef>
                <a:spcPts val="0"/>
              </a:spcBef>
              <a:buNone/>
              <a:defRPr b="0" i="0" sz="750">
                <a:solidFill>
                  <a:schemeClr val="dk1"/>
                </a:solidFill>
                <a:latin typeface="Arial"/>
                <a:ea typeface="Arial"/>
                <a:cs typeface="Arial"/>
                <a:sym typeface="Arial"/>
              </a:defRPr>
            </a:lvl4pPr>
            <a:lvl5pPr indent="0" lvl="4" marL="0" marR="0" rtl="0" algn="r">
              <a:spcBef>
                <a:spcPts val="0"/>
              </a:spcBef>
              <a:buNone/>
              <a:defRPr b="0" i="0" sz="750">
                <a:solidFill>
                  <a:schemeClr val="dk1"/>
                </a:solidFill>
                <a:latin typeface="Arial"/>
                <a:ea typeface="Arial"/>
                <a:cs typeface="Arial"/>
                <a:sym typeface="Arial"/>
              </a:defRPr>
            </a:lvl5pPr>
            <a:lvl6pPr indent="0" lvl="5" marL="0" marR="0" rtl="0" algn="r">
              <a:spcBef>
                <a:spcPts val="0"/>
              </a:spcBef>
              <a:buNone/>
              <a:defRPr b="0" i="0" sz="750">
                <a:solidFill>
                  <a:schemeClr val="dk1"/>
                </a:solidFill>
                <a:latin typeface="Arial"/>
                <a:ea typeface="Arial"/>
                <a:cs typeface="Arial"/>
                <a:sym typeface="Arial"/>
              </a:defRPr>
            </a:lvl6pPr>
            <a:lvl7pPr indent="0" lvl="6" marL="0" marR="0" rtl="0" algn="r">
              <a:spcBef>
                <a:spcPts val="0"/>
              </a:spcBef>
              <a:buNone/>
              <a:defRPr b="0" i="0" sz="750">
                <a:solidFill>
                  <a:schemeClr val="dk1"/>
                </a:solidFill>
                <a:latin typeface="Arial"/>
                <a:ea typeface="Arial"/>
                <a:cs typeface="Arial"/>
                <a:sym typeface="Arial"/>
              </a:defRPr>
            </a:lvl7pPr>
            <a:lvl8pPr indent="0" lvl="7" marL="0" marR="0" rtl="0" algn="r">
              <a:spcBef>
                <a:spcPts val="0"/>
              </a:spcBef>
              <a:buNone/>
              <a:defRPr b="0" i="0" sz="750">
                <a:solidFill>
                  <a:schemeClr val="dk1"/>
                </a:solidFill>
                <a:latin typeface="Arial"/>
                <a:ea typeface="Arial"/>
                <a:cs typeface="Arial"/>
                <a:sym typeface="Arial"/>
              </a:defRPr>
            </a:lvl8pPr>
            <a:lvl9pPr indent="0" lvl="8" marL="0" marR="0" rtl="0" algn="r">
              <a:spcBef>
                <a:spcPts val="0"/>
              </a:spcBef>
              <a:buNone/>
              <a:defRPr b="0" i="0" sz="750">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 quote page">
  <p:cSld name="Two column quote page">
    <p:spTree>
      <p:nvGrpSpPr>
        <p:cNvPr id="189" name="Shape 189"/>
        <p:cNvGrpSpPr/>
        <p:nvPr/>
      </p:nvGrpSpPr>
      <p:grpSpPr>
        <a:xfrm>
          <a:off x="0" y="0"/>
          <a:ext cx="0" cy="0"/>
          <a:chOff x="0" y="0"/>
          <a:chExt cx="0" cy="0"/>
        </a:xfrm>
      </p:grpSpPr>
      <p:pic>
        <p:nvPicPr>
          <p:cNvPr id="190" name="Shape 190"/>
          <p:cNvPicPr preferRelativeResize="0"/>
          <p:nvPr/>
        </p:nvPicPr>
        <p:blipFill rotWithShape="1">
          <a:blip r:embed="rId2">
            <a:alphaModFix/>
          </a:blip>
          <a:srcRect b="0" l="0" r="0" t="0"/>
          <a:stretch/>
        </p:blipFill>
        <p:spPr>
          <a:xfrm>
            <a:off x="356826" y="4392237"/>
            <a:ext cx="281700" cy="514200"/>
          </a:xfrm>
          <a:prstGeom prst="rect">
            <a:avLst/>
          </a:prstGeom>
          <a:noFill/>
          <a:ln>
            <a:noFill/>
          </a:ln>
        </p:spPr>
      </p:pic>
      <p:sp>
        <p:nvSpPr>
          <p:cNvPr id="191" name="Shape 191"/>
          <p:cNvSpPr txBox="1"/>
          <p:nvPr>
            <p:ph type="title"/>
          </p:nvPr>
        </p:nvSpPr>
        <p:spPr>
          <a:xfrm>
            <a:off x="342909" y="400050"/>
            <a:ext cx="8458200" cy="7143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2"/>
              </a:buClr>
              <a:buSzPts val="1400"/>
              <a:buFont typeface="Arial Black"/>
              <a:buNone/>
              <a:defRPr b="1" i="0" sz="2400" u="none" cap="none" strike="noStrike">
                <a:solidFill>
                  <a:schemeClr val="accent2"/>
                </a:solidFill>
                <a:latin typeface="Arial Black"/>
                <a:ea typeface="Arial Black"/>
                <a:cs typeface="Arial Black"/>
                <a:sym typeface="Arial Black"/>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92" name="Shape 192"/>
          <p:cNvSpPr txBox="1"/>
          <p:nvPr>
            <p:ph idx="1" type="body"/>
          </p:nvPr>
        </p:nvSpPr>
        <p:spPr>
          <a:xfrm>
            <a:off x="5554980" y="1371600"/>
            <a:ext cx="3246000" cy="28290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750"/>
              </a:spcBef>
              <a:spcAft>
                <a:spcPts val="0"/>
              </a:spcAft>
              <a:buClr>
                <a:schemeClr val="accent2"/>
              </a:buClr>
              <a:buSzPts val="1400"/>
              <a:buFont typeface="Arial"/>
              <a:buNone/>
              <a:defRPr b="1" i="0" sz="1800">
                <a:solidFill>
                  <a:schemeClr val="accent2"/>
                </a:solidFill>
                <a:latin typeface="Arial"/>
                <a:ea typeface="Arial"/>
                <a:cs typeface="Arial"/>
                <a:sym typeface="Arial"/>
              </a:defRPr>
            </a:lvl1pPr>
            <a:lvl2pPr indent="-342900" lvl="1" marL="914400" marR="0" rtl="0" algn="l">
              <a:lnSpc>
                <a:spcPct val="100000"/>
              </a:lnSpc>
              <a:spcBef>
                <a:spcPts val="9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lnSpc>
                <a:spcPct val="100000"/>
              </a:lnSpc>
              <a:spcBef>
                <a:spcPts val="9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9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9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14325" lvl="5" marL="2743200" marR="0" rtl="0" algn="l">
              <a:lnSpc>
                <a:spcPct val="90000"/>
              </a:lnSpc>
              <a:spcBef>
                <a:spcPts val="9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93" name="Shape 193"/>
          <p:cNvSpPr txBox="1"/>
          <p:nvPr>
            <p:ph idx="12" type="sldNum"/>
          </p:nvPr>
        </p:nvSpPr>
        <p:spPr>
          <a:xfrm>
            <a:off x="8418444" y="4711155"/>
            <a:ext cx="382800" cy="283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750">
                <a:solidFill>
                  <a:schemeClr val="dk1"/>
                </a:solidFill>
                <a:latin typeface="Arial"/>
                <a:ea typeface="Arial"/>
                <a:cs typeface="Arial"/>
                <a:sym typeface="Arial"/>
              </a:defRPr>
            </a:lvl1pPr>
            <a:lvl2pPr indent="0" lvl="1" marL="0" marR="0" rtl="0" algn="r">
              <a:spcBef>
                <a:spcPts val="0"/>
              </a:spcBef>
              <a:buNone/>
              <a:defRPr b="0" i="0" sz="750">
                <a:solidFill>
                  <a:schemeClr val="dk1"/>
                </a:solidFill>
                <a:latin typeface="Arial"/>
                <a:ea typeface="Arial"/>
                <a:cs typeface="Arial"/>
                <a:sym typeface="Arial"/>
              </a:defRPr>
            </a:lvl2pPr>
            <a:lvl3pPr indent="0" lvl="2" marL="0" marR="0" rtl="0" algn="r">
              <a:spcBef>
                <a:spcPts val="0"/>
              </a:spcBef>
              <a:buNone/>
              <a:defRPr b="0" i="0" sz="750">
                <a:solidFill>
                  <a:schemeClr val="dk1"/>
                </a:solidFill>
                <a:latin typeface="Arial"/>
                <a:ea typeface="Arial"/>
                <a:cs typeface="Arial"/>
                <a:sym typeface="Arial"/>
              </a:defRPr>
            </a:lvl3pPr>
            <a:lvl4pPr indent="0" lvl="3" marL="0" marR="0" rtl="0" algn="r">
              <a:spcBef>
                <a:spcPts val="0"/>
              </a:spcBef>
              <a:buNone/>
              <a:defRPr b="0" i="0" sz="750">
                <a:solidFill>
                  <a:schemeClr val="dk1"/>
                </a:solidFill>
                <a:latin typeface="Arial"/>
                <a:ea typeface="Arial"/>
                <a:cs typeface="Arial"/>
                <a:sym typeface="Arial"/>
              </a:defRPr>
            </a:lvl4pPr>
            <a:lvl5pPr indent="0" lvl="4" marL="0" marR="0" rtl="0" algn="r">
              <a:spcBef>
                <a:spcPts val="0"/>
              </a:spcBef>
              <a:buNone/>
              <a:defRPr b="0" i="0" sz="750">
                <a:solidFill>
                  <a:schemeClr val="dk1"/>
                </a:solidFill>
                <a:latin typeface="Arial"/>
                <a:ea typeface="Arial"/>
                <a:cs typeface="Arial"/>
                <a:sym typeface="Arial"/>
              </a:defRPr>
            </a:lvl5pPr>
            <a:lvl6pPr indent="0" lvl="5" marL="0" marR="0" rtl="0" algn="r">
              <a:spcBef>
                <a:spcPts val="0"/>
              </a:spcBef>
              <a:buNone/>
              <a:defRPr b="0" i="0" sz="750">
                <a:solidFill>
                  <a:schemeClr val="dk1"/>
                </a:solidFill>
                <a:latin typeface="Arial"/>
                <a:ea typeface="Arial"/>
                <a:cs typeface="Arial"/>
                <a:sym typeface="Arial"/>
              </a:defRPr>
            </a:lvl6pPr>
            <a:lvl7pPr indent="0" lvl="6" marL="0" marR="0" rtl="0" algn="r">
              <a:spcBef>
                <a:spcPts val="0"/>
              </a:spcBef>
              <a:buNone/>
              <a:defRPr b="0" i="0" sz="750">
                <a:solidFill>
                  <a:schemeClr val="dk1"/>
                </a:solidFill>
                <a:latin typeface="Arial"/>
                <a:ea typeface="Arial"/>
                <a:cs typeface="Arial"/>
                <a:sym typeface="Arial"/>
              </a:defRPr>
            </a:lvl7pPr>
            <a:lvl8pPr indent="0" lvl="7" marL="0" marR="0" rtl="0" algn="r">
              <a:spcBef>
                <a:spcPts val="0"/>
              </a:spcBef>
              <a:buNone/>
              <a:defRPr b="0" i="0" sz="750">
                <a:solidFill>
                  <a:schemeClr val="dk1"/>
                </a:solidFill>
                <a:latin typeface="Arial"/>
                <a:ea typeface="Arial"/>
                <a:cs typeface="Arial"/>
                <a:sym typeface="Arial"/>
              </a:defRPr>
            </a:lvl8pPr>
            <a:lvl9pPr indent="0" lvl="8" marL="0" marR="0" rtl="0" algn="r">
              <a:spcBef>
                <a:spcPts val="0"/>
              </a:spcBef>
              <a:buNone/>
              <a:defRPr b="0" i="0" sz="750">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
        <p:nvSpPr>
          <p:cNvPr id="194" name="Shape 194"/>
          <p:cNvSpPr txBox="1"/>
          <p:nvPr>
            <p:ph idx="2" type="body"/>
          </p:nvPr>
        </p:nvSpPr>
        <p:spPr>
          <a:xfrm>
            <a:off x="342909" y="1371600"/>
            <a:ext cx="4953000" cy="28290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0"/>
              </a:spcBef>
              <a:spcAft>
                <a:spcPts val="0"/>
              </a:spcAft>
              <a:buClr>
                <a:schemeClr val="dk1"/>
              </a:buClr>
              <a:buSzPts val="1800"/>
              <a:buFont typeface="Arial"/>
              <a:buChar char="•"/>
              <a:defRPr b="0" i="0" sz="1800">
                <a:solidFill>
                  <a:schemeClr val="dk1"/>
                </a:solidFill>
                <a:latin typeface="Arial"/>
                <a:ea typeface="Arial"/>
                <a:cs typeface="Arial"/>
                <a:sym typeface="Arial"/>
              </a:defRPr>
            </a:lvl1pPr>
            <a:lvl2pPr indent="-342900" lvl="1" marL="914400" marR="0" rtl="0" algn="l">
              <a:lnSpc>
                <a:spcPct val="100000"/>
              </a:lnSpc>
              <a:spcBef>
                <a:spcPts val="900"/>
              </a:spcBef>
              <a:spcAft>
                <a:spcPts val="0"/>
              </a:spcAft>
              <a:buClr>
                <a:schemeClr val="dk1"/>
              </a:buClr>
              <a:buSzPts val="1800"/>
              <a:buFont typeface="Merriweather Sans"/>
              <a:buChar char="-"/>
              <a:defRPr b="0" i="0" sz="1800" u="none" cap="none" strike="noStrike">
                <a:solidFill>
                  <a:schemeClr val="dk1"/>
                </a:solidFill>
                <a:latin typeface="Arial"/>
                <a:ea typeface="Arial"/>
                <a:cs typeface="Arial"/>
                <a:sym typeface="Arial"/>
              </a:defRPr>
            </a:lvl2pPr>
            <a:lvl3pPr indent="-342900" lvl="2" marL="1371600" marR="0" rtl="0" algn="l">
              <a:lnSpc>
                <a:spcPct val="100000"/>
              </a:lnSpc>
              <a:spcBef>
                <a:spcPts val="900"/>
              </a:spcBef>
              <a:spcAft>
                <a:spcPts val="0"/>
              </a:spcAft>
              <a:buClr>
                <a:schemeClr val="dk1"/>
              </a:buClr>
              <a:buSzPts val="1800"/>
              <a:buFont typeface="Noto Sans Symbols"/>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9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9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14325" lvl="5" marL="2743200" marR="0" rtl="0" algn="l">
              <a:lnSpc>
                <a:spcPct val="90000"/>
              </a:lnSpc>
              <a:spcBef>
                <a:spcPts val="9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 quote footnote page">
  <p:cSld name="Two column quote footnote page">
    <p:spTree>
      <p:nvGrpSpPr>
        <p:cNvPr id="195" name="Shape 195"/>
        <p:cNvGrpSpPr/>
        <p:nvPr/>
      </p:nvGrpSpPr>
      <p:grpSpPr>
        <a:xfrm>
          <a:off x="0" y="0"/>
          <a:ext cx="0" cy="0"/>
          <a:chOff x="0" y="0"/>
          <a:chExt cx="0" cy="0"/>
        </a:xfrm>
      </p:grpSpPr>
      <p:sp>
        <p:nvSpPr>
          <p:cNvPr id="196" name="Shape 196"/>
          <p:cNvSpPr txBox="1"/>
          <p:nvPr>
            <p:ph idx="1" type="body"/>
          </p:nvPr>
        </p:nvSpPr>
        <p:spPr>
          <a:xfrm>
            <a:off x="342900" y="1371602"/>
            <a:ext cx="4791900" cy="28290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0"/>
              </a:spcBef>
              <a:spcAft>
                <a:spcPts val="0"/>
              </a:spcAft>
              <a:buClr>
                <a:schemeClr val="dk1"/>
              </a:buClr>
              <a:buSzPts val="1800"/>
              <a:buFont typeface="Arial"/>
              <a:buChar char="•"/>
              <a:defRPr b="0" i="0" sz="1800">
                <a:solidFill>
                  <a:schemeClr val="dk1"/>
                </a:solidFill>
                <a:latin typeface="Arial"/>
                <a:ea typeface="Arial"/>
                <a:cs typeface="Arial"/>
                <a:sym typeface="Arial"/>
              </a:defRPr>
            </a:lvl1pPr>
            <a:lvl2pPr indent="-342900" lvl="1" marL="914400" marR="0" rtl="0" algn="l">
              <a:lnSpc>
                <a:spcPct val="100000"/>
              </a:lnSpc>
              <a:spcBef>
                <a:spcPts val="900"/>
              </a:spcBef>
              <a:spcAft>
                <a:spcPts val="0"/>
              </a:spcAft>
              <a:buClr>
                <a:schemeClr val="dk1"/>
              </a:buClr>
              <a:buSzPts val="1800"/>
              <a:buFont typeface="Merriweather Sans"/>
              <a:buChar char="-"/>
              <a:defRPr b="0" i="0" sz="1800" u="none" cap="none" strike="noStrike">
                <a:solidFill>
                  <a:schemeClr val="dk1"/>
                </a:solidFill>
                <a:latin typeface="Arial"/>
                <a:ea typeface="Arial"/>
                <a:cs typeface="Arial"/>
                <a:sym typeface="Arial"/>
              </a:defRPr>
            </a:lvl2pPr>
            <a:lvl3pPr indent="-342900" lvl="2" marL="1371600" marR="0" rtl="0" algn="l">
              <a:lnSpc>
                <a:spcPct val="100000"/>
              </a:lnSpc>
              <a:spcBef>
                <a:spcPts val="900"/>
              </a:spcBef>
              <a:spcAft>
                <a:spcPts val="0"/>
              </a:spcAft>
              <a:buClr>
                <a:schemeClr val="dk1"/>
              </a:buClr>
              <a:buSzPts val="1800"/>
              <a:buFont typeface="Noto Sans Symbols"/>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9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9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14325" lvl="5" marL="2743200" marR="0" rtl="0" algn="l">
              <a:lnSpc>
                <a:spcPct val="90000"/>
              </a:lnSpc>
              <a:spcBef>
                <a:spcPts val="9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97" name="Shape 197"/>
          <p:cNvSpPr txBox="1"/>
          <p:nvPr>
            <p:ph type="title"/>
          </p:nvPr>
        </p:nvSpPr>
        <p:spPr>
          <a:xfrm>
            <a:off x="342901" y="400052"/>
            <a:ext cx="8458200" cy="7143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2"/>
              </a:buClr>
              <a:buSzPts val="1400"/>
              <a:buFont typeface="Arial Black"/>
              <a:buNone/>
              <a:defRPr b="1" i="0" sz="2400" u="none" cap="none" strike="noStrike">
                <a:solidFill>
                  <a:schemeClr val="accent2"/>
                </a:solidFill>
                <a:latin typeface="Arial Black"/>
                <a:ea typeface="Arial Black"/>
                <a:cs typeface="Arial Black"/>
                <a:sym typeface="Arial Black"/>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98" name="Shape 198"/>
          <p:cNvSpPr txBox="1"/>
          <p:nvPr>
            <p:ph idx="2" type="body"/>
          </p:nvPr>
        </p:nvSpPr>
        <p:spPr>
          <a:xfrm>
            <a:off x="5329057" y="1371605"/>
            <a:ext cx="3472200" cy="22164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750"/>
              </a:spcBef>
              <a:spcAft>
                <a:spcPts val="0"/>
              </a:spcAft>
              <a:buClr>
                <a:schemeClr val="accent2"/>
              </a:buClr>
              <a:buSzPts val="1400"/>
              <a:buFont typeface="Arial"/>
              <a:buNone/>
              <a:defRPr b="1" i="0" sz="1800">
                <a:solidFill>
                  <a:schemeClr val="accent2"/>
                </a:solidFill>
                <a:latin typeface="Arial"/>
                <a:ea typeface="Arial"/>
                <a:cs typeface="Arial"/>
                <a:sym typeface="Arial"/>
              </a:defRPr>
            </a:lvl1pPr>
            <a:lvl2pPr indent="-342900" lvl="1" marL="914400" marR="0" rtl="0" algn="l">
              <a:lnSpc>
                <a:spcPct val="100000"/>
              </a:lnSpc>
              <a:spcBef>
                <a:spcPts val="9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lnSpc>
                <a:spcPct val="100000"/>
              </a:lnSpc>
              <a:spcBef>
                <a:spcPts val="9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9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9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14325" lvl="5" marL="2743200" marR="0" rtl="0" algn="l">
              <a:lnSpc>
                <a:spcPct val="90000"/>
              </a:lnSpc>
              <a:spcBef>
                <a:spcPts val="9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cxnSp>
        <p:nvCxnSpPr>
          <p:cNvPr id="199" name="Shape 199"/>
          <p:cNvCxnSpPr/>
          <p:nvPr/>
        </p:nvCxnSpPr>
        <p:spPr>
          <a:xfrm>
            <a:off x="5795589" y="3862078"/>
            <a:ext cx="0" cy="829800"/>
          </a:xfrm>
          <a:prstGeom prst="straightConnector1">
            <a:avLst/>
          </a:prstGeom>
          <a:noFill/>
          <a:ln cap="flat" cmpd="sng" w="38100">
            <a:solidFill>
              <a:schemeClr val="accent2"/>
            </a:solidFill>
            <a:prstDash val="solid"/>
            <a:miter lim="800000"/>
            <a:headEnd len="sm" w="sm" type="none"/>
            <a:tailEnd len="sm" w="sm" type="none"/>
          </a:ln>
        </p:spPr>
      </p:cxnSp>
      <p:sp>
        <p:nvSpPr>
          <p:cNvPr id="200" name="Shape 200"/>
          <p:cNvSpPr txBox="1"/>
          <p:nvPr>
            <p:ph idx="3" type="body"/>
          </p:nvPr>
        </p:nvSpPr>
        <p:spPr>
          <a:xfrm>
            <a:off x="5989996" y="4000500"/>
            <a:ext cx="2811000" cy="5715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750"/>
              </a:spcBef>
              <a:spcAft>
                <a:spcPts val="0"/>
              </a:spcAft>
              <a:buClr>
                <a:schemeClr val="dk1"/>
              </a:buClr>
              <a:buSzPts val="1400"/>
              <a:buFont typeface="Arial"/>
              <a:buNone/>
              <a:defRPr b="0" i="0" sz="1050">
                <a:solidFill>
                  <a:schemeClr val="dk1"/>
                </a:solidFill>
                <a:latin typeface="Arial"/>
                <a:ea typeface="Arial"/>
                <a:cs typeface="Arial"/>
                <a:sym typeface="Arial"/>
              </a:defRPr>
            </a:lvl1pPr>
            <a:lvl2pPr indent="-228600" lvl="1" marL="9144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314325" lvl="5" marL="2743200" marR="0" rtl="0" algn="l">
              <a:lnSpc>
                <a:spcPct val="90000"/>
              </a:lnSpc>
              <a:spcBef>
                <a:spcPts val="9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pic>
        <p:nvPicPr>
          <p:cNvPr id="201" name="Shape 201"/>
          <p:cNvPicPr preferRelativeResize="0"/>
          <p:nvPr/>
        </p:nvPicPr>
        <p:blipFill rotWithShape="1">
          <a:blip r:embed="rId2">
            <a:alphaModFix/>
          </a:blip>
          <a:srcRect b="0" l="0" r="0" t="0"/>
          <a:stretch/>
        </p:blipFill>
        <p:spPr>
          <a:xfrm>
            <a:off x="356826" y="4392237"/>
            <a:ext cx="281700" cy="514200"/>
          </a:xfrm>
          <a:prstGeom prst="rect">
            <a:avLst/>
          </a:prstGeom>
          <a:noFill/>
          <a:ln>
            <a:noFill/>
          </a:ln>
        </p:spPr>
      </p:pic>
      <p:sp>
        <p:nvSpPr>
          <p:cNvPr id="202" name="Shape 202"/>
          <p:cNvSpPr txBox="1"/>
          <p:nvPr>
            <p:ph idx="12" type="sldNum"/>
          </p:nvPr>
        </p:nvSpPr>
        <p:spPr>
          <a:xfrm>
            <a:off x="8418444" y="4711155"/>
            <a:ext cx="382800" cy="283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750">
                <a:solidFill>
                  <a:schemeClr val="dk1"/>
                </a:solidFill>
                <a:latin typeface="Arial"/>
                <a:ea typeface="Arial"/>
                <a:cs typeface="Arial"/>
                <a:sym typeface="Arial"/>
              </a:defRPr>
            </a:lvl1pPr>
            <a:lvl2pPr indent="0" lvl="1" marL="0" marR="0" rtl="0" algn="r">
              <a:spcBef>
                <a:spcPts val="0"/>
              </a:spcBef>
              <a:buNone/>
              <a:defRPr b="0" i="0" sz="750">
                <a:solidFill>
                  <a:schemeClr val="dk1"/>
                </a:solidFill>
                <a:latin typeface="Arial"/>
                <a:ea typeface="Arial"/>
                <a:cs typeface="Arial"/>
                <a:sym typeface="Arial"/>
              </a:defRPr>
            </a:lvl2pPr>
            <a:lvl3pPr indent="0" lvl="2" marL="0" marR="0" rtl="0" algn="r">
              <a:spcBef>
                <a:spcPts val="0"/>
              </a:spcBef>
              <a:buNone/>
              <a:defRPr b="0" i="0" sz="750">
                <a:solidFill>
                  <a:schemeClr val="dk1"/>
                </a:solidFill>
                <a:latin typeface="Arial"/>
                <a:ea typeface="Arial"/>
                <a:cs typeface="Arial"/>
                <a:sym typeface="Arial"/>
              </a:defRPr>
            </a:lvl3pPr>
            <a:lvl4pPr indent="0" lvl="3" marL="0" marR="0" rtl="0" algn="r">
              <a:spcBef>
                <a:spcPts val="0"/>
              </a:spcBef>
              <a:buNone/>
              <a:defRPr b="0" i="0" sz="750">
                <a:solidFill>
                  <a:schemeClr val="dk1"/>
                </a:solidFill>
                <a:latin typeface="Arial"/>
                <a:ea typeface="Arial"/>
                <a:cs typeface="Arial"/>
                <a:sym typeface="Arial"/>
              </a:defRPr>
            </a:lvl4pPr>
            <a:lvl5pPr indent="0" lvl="4" marL="0" marR="0" rtl="0" algn="r">
              <a:spcBef>
                <a:spcPts val="0"/>
              </a:spcBef>
              <a:buNone/>
              <a:defRPr b="0" i="0" sz="750">
                <a:solidFill>
                  <a:schemeClr val="dk1"/>
                </a:solidFill>
                <a:latin typeface="Arial"/>
                <a:ea typeface="Arial"/>
                <a:cs typeface="Arial"/>
                <a:sym typeface="Arial"/>
              </a:defRPr>
            </a:lvl5pPr>
            <a:lvl6pPr indent="0" lvl="5" marL="0" marR="0" rtl="0" algn="r">
              <a:spcBef>
                <a:spcPts val="0"/>
              </a:spcBef>
              <a:buNone/>
              <a:defRPr b="0" i="0" sz="750">
                <a:solidFill>
                  <a:schemeClr val="dk1"/>
                </a:solidFill>
                <a:latin typeface="Arial"/>
                <a:ea typeface="Arial"/>
                <a:cs typeface="Arial"/>
                <a:sym typeface="Arial"/>
              </a:defRPr>
            </a:lvl6pPr>
            <a:lvl7pPr indent="0" lvl="6" marL="0" marR="0" rtl="0" algn="r">
              <a:spcBef>
                <a:spcPts val="0"/>
              </a:spcBef>
              <a:buNone/>
              <a:defRPr b="0" i="0" sz="750">
                <a:solidFill>
                  <a:schemeClr val="dk1"/>
                </a:solidFill>
                <a:latin typeface="Arial"/>
                <a:ea typeface="Arial"/>
                <a:cs typeface="Arial"/>
                <a:sym typeface="Arial"/>
              </a:defRPr>
            </a:lvl7pPr>
            <a:lvl8pPr indent="0" lvl="7" marL="0" marR="0" rtl="0" algn="r">
              <a:spcBef>
                <a:spcPts val="0"/>
              </a:spcBef>
              <a:buNone/>
              <a:defRPr b="0" i="0" sz="750">
                <a:solidFill>
                  <a:schemeClr val="dk1"/>
                </a:solidFill>
                <a:latin typeface="Arial"/>
                <a:ea typeface="Arial"/>
                <a:cs typeface="Arial"/>
                <a:sym typeface="Arial"/>
              </a:defRPr>
            </a:lvl8pPr>
            <a:lvl9pPr indent="0" lvl="8" marL="0" marR="0" rtl="0" algn="r">
              <a:spcBef>
                <a:spcPts val="0"/>
              </a:spcBef>
              <a:buNone/>
              <a:defRPr b="0" i="0" sz="750">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 graphic footnote page">
  <p:cSld name="Two column graphic footnote page">
    <p:spTree>
      <p:nvGrpSpPr>
        <p:cNvPr id="203" name="Shape 203"/>
        <p:cNvGrpSpPr/>
        <p:nvPr/>
      </p:nvGrpSpPr>
      <p:grpSpPr>
        <a:xfrm>
          <a:off x="0" y="0"/>
          <a:ext cx="0" cy="0"/>
          <a:chOff x="0" y="0"/>
          <a:chExt cx="0" cy="0"/>
        </a:xfrm>
      </p:grpSpPr>
      <p:pic>
        <p:nvPicPr>
          <p:cNvPr id="204" name="Shape 204"/>
          <p:cNvPicPr preferRelativeResize="0"/>
          <p:nvPr/>
        </p:nvPicPr>
        <p:blipFill rotWithShape="1">
          <a:blip r:embed="rId2">
            <a:alphaModFix/>
          </a:blip>
          <a:srcRect b="0" l="0" r="0" t="0"/>
          <a:stretch/>
        </p:blipFill>
        <p:spPr>
          <a:xfrm>
            <a:off x="356826" y="4392237"/>
            <a:ext cx="281700" cy="514200"/>
          </a:xfrm>
          <a:prstGeom prst="rect">
            <a:avLst/>
          </a:prstGeom>
          <a:noFill/>
          <a:ln>
            <a:noFill/>
          </a:ln>
        </p:spPr>
      </p:pic>
      <p:sp>
        <p:nvSpPr>
          <p:cNvPr id="205" name="Shape 205"/>
          <p:cNvSpPr txBox="1"/>
          <p:nvPr>
            <p:ph type="title"/>
          </p:nvPr>
        </p:nvSpPr>
        <p:spPr>
          <a:xfrm>
            <a:off x="342910" y="400052"/>
            <a:ext cx="8458200" cy="7143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2"/>
              </a:buClr>
              <a:buSzPts val="1400"/>
              <a:buFont typeface="Arial Black"/>
              <a:buNone/>
              <a:defRPr b="1" i="0" sz="2400" u="none" cap="none" strike="noStrike">
                <a:solidFill>
                  <a:schemeClr val="accent2"/>
                </a:solidFill>
                <a:latin typeface="Arial Black"/>
                <a:ea typeface="Arial Black"/>
                <a:cs typeface="Arial Black"/>
                <a:sym typeface="Arial Black"/>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cxnSp>
        <p:nvCxnSpPr>
          <p:cNvPr id="206" name="Shape 206"/>
          <p:cNvCxnSpPr/>
          <p:nvPr/>
        </p:nvCxnSpPr>
        <p:spPr>
          <a:xfrm>
            <a:off x="6622761" y="3862077"/>
            <a:ext cx="0" cy="829800"/>
          </a:xfrm>
          <a:prstGeom prst="straightConnector1">
            <a:avLst/>
          </a:prstGeom>
          <a:noFill/>
          <a:ln cap="flat" cmpd="sng" w="38100">
            <a:solidFill>
              <a:schemeClr val="accent2"/>
            </a:solidFill>
            <a:prstDash val="solid"/>
            <a:miter lim="800000"/>
            <a:headEnd len="sm" w="sm" type="none"/>
            <a:tailEnd len="sm" w="sm" type="none"/>
          </a:ln>
        </p:spPr>
      </p:cxnSp>
      <p:sp>
        <p:nvSpPr>
          <p:cNvPr id="207" name="Shape 207"/>
          <p:cNvSpPr txBox="1"/>
          <p:nvPr>
            <p:ph idx="1" type="body"/>
          </p:nvPr>
        </p:nvSpPr>
        <p:spPr>
          <a:xfrm>
            <a:off x="6768566" y="4000500"/>
            <a:ext cx="2019000" cy="5715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750"/>
              </a:spcBef>
              <a:spcAft>
                <a:spcPts val="0"/>
              </a:spcAft>
              <a:buClr>
                <a:schemeClr val="dk1"/>
              </a:buClr>
              <a:buSzPts val="1400"/>
              <a:buFont typeface="Arial"/>
              <a:buNone/>
              <a:defRPr b="0" i="0" sz="1050">
                <a:solidFill>
                  <a:schemeClr val="dk1"/>
                </a:solidFill>
                <a:latin typeface="Arial"/>
                <a:ea typeface="Arial"/>
                <a:cs typeface="Arial"/>
                <a:sym typeface="Arial"/>
              </a:defRPr>
            </a:lvl1pPr>
            <a:lvl2pPr indent="-228600" lvl="1" marL="9144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314325" lvl="5" marL="2743200" marR="0" rtl="0" algn="l">
              <a:lnSpc>
                <a:spcPct val="90000"/>
              </a:lnSpc>
              <a:spcBef>
                <a:spcPts val="9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208" name="Shape 208"/>
          <p:cNvSpPr txBox="1"/>
          <p:nvPr>
            <p:ph idx="2" type="body"/>
          </p:nvPr>
        </p:nvSpPr>
        <p:spPr>
          <a:xfrm>
            <a:off x="5372100" y="1371600"/>
            <a:ext cx="3419100" cy="2229000"/>
          </a:xfrm>
          <a:prstGeom prst="rect">
            <a:avLst/>
          </a:prstGeom>
          <a:noFill/>
          <a:ln>
            <a:noFill/>
          </a:ln>
        </p:spPr>
        <p:txBody>
          <a:bodyPr anchorCtr="0" anchor="t" bIns="91425" lIns="91425" spcFirstLastPara="1" rIns="91425" wrap="square" tIns="91425"/>
          <a:lstStyle>
            <a:lvl1pPr indent="-361950" lvl="0" marL="457200" marR="0" rtl="0" algn="l">
              <a:lnSpc>
                <a:spcPct val="90000"/>
              </a:lnSpc>
              <a:spcBef>
                <a:spcPts val="750"/>
              </a:spcBef>
              <a:spcAft>
                <a:spcPts val="0"/>
              </a:spcAft>
              <a:buClr>
                <a:schemeClr val="dk1"/>
              </a:buClr>
              <a:buSzPts val="2100"/>
              <a:buFont typeface="Arial"/>
              <a:buChar char="•"/>
              <a:defRPr b="0" i="0" sz="2100">
                <a:solidFill>
                  <a:schemeClr val="dk1"/>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209" name="Shape 209"/>
          <p:cNvSpPr txBox="1"/>
          <p:nvPr>
            <p:ph idx="12" type="sldNum"/>
          </p:nvPr>
        </p:nvSpPr>
        <p:spPr>
          <a:xfrm>
            <a:off x="8418452" y="4711155"/>
            <a:ext cx="382800" cy="283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750">
                <a:solidFill>
                  <a:schemeClr val="dk1"/>
                </a:solidFill>
                <a:latin typeface="Arial"/>
                <a:ea typeface="Arial"/>
                <a:cs typeface="Arial"/>
                <a:sym typeface="Arial"/>
              </a:defRPr>
            </a:lvl1pPr>
            <a:lvl2pPr indent="0" lvl="1" marL="0" marR="0" rtl="0" algn="r">
              <a:spcBef>
                <a:spcPts val="0"/>
              </a:spcBef>
              <a:buNone/>
              <a:defRPr b="0" i="0" sz="750">
                <a:solidFill>
                  <a:schemeClr val="dk1"/>
                </a:solidFill>
                <a:latin typeface="Arial"/>
                <a:ea typeface="Arial"/>
                <a:cs typeface="Arial"/>
                <a:sym typeface="Arial"/>
              </a:defRPr>
            </a:lvl2pPr>
            <a:lvl3pPr indent="0" lvl="2" marL="0" marR="0" rtl="0" algn="r">
              <a:spcBef>
                <a:spcPts val="0"/>
              </a:spcBef>
              <a:buNone/>
              <a:defRPr b="0" i="0" sz="750">
                <a:solidFill>
                  <a:schemeClr val="dk1"/>
                </a:solidFill>
                <a:latin typeface="Arial"/>
                <a:ea typeface="Arial"/>
                <a:cs typeface="Arial"/>
                <a:sym typeface="Arial"/>
              </a:defRPr>
            </a:lvl3pPr>
            <a:lvl4pPr indent="0" lvl="3" marL="0" marR="0" rtl="0" algn="r">
              <a:spcBef>
                <a:spcPts val="0"/>
              </a:spcBef>
              <a:buNone/>
              <a:defRPr b="0" i="0" sz="750">
                <a:solidFill>
                  <a:schemeClr val="dk1"/>
                </a:solidFill>
                <a:latin typeface="Arial"/>
                <a:ea typeface="Arial"/>
                <a:cs typeface="Arial"/>
                <a:sym typeface="Arial"/>
              </a:defRPr>
            </a:lvl4pPr>
            <a:lvl5pPr indent="0" lvl="4" marL="0" marR="0" rtl="0" algn="r">
              <a:spcBef>
                <a:spcPts val="0"/>
              </a:spcBef>
              <a:buNone/>
              <a:defRPr b="0" i="0" sz="750">
                <a:solidFill>
                  <a:schemeClr val="dk1"/>
                </a:solidFill>
                <a:latin typeface="Arial"/>
                <a:ea typeface="Arial"/>
                <a:cs typeface="Arial"/>
                <a:sym typeface="Arial"/>
              </a:defRPr>
            </a:lvl5pPr>
            <a:lvl6pPr indent="0" lvl="5" marL="0" marR="0" rtl="0" algn="r">
              <a:spcBef>
                <a:spcPts val="0"/>
              </a:spcBef>
              <a:buNone/>
              <a:defRPr b="0" i="0" sz="750">
                <a:solidFill>
                  <a:schemeClr val="dk1"/>
                </a:solidFill>
                <a:latin typeface="Arial"/>
                <a:ea typeface="Arial"/>
                <a:cs typeface="Arial"/>
                <a:sym typeface="Arial"/>
              </a:defRPr>
            </a:lvl6pPr>
            <a:lvl7pPr indent="0" lvl="6" marL="0" marR="0" rtl="0" algn="r">
              <a:spcBef>
                <a:spcPts val="0"/>
              </a:spcBef>
              <a:buNone/>
              <a:defRPr b="0" i="0" sz="750">
                <a:solidFill>
                  <a:schemeClr val="dk1"/>
                </a:solidFill>
                <a:latin typeface="Arial"/>
                <a:ea typeface="Arial"/>
                <a:cs typeface="Arial"/>
                <a:sym typeface="Arial"/>
              </a:defRPr>
            </a:lvl7pPr>
            <a:lvl8pPr indent="0" lvl="7" marL="0" marR="0" rtl="0" algn="r">
              <a:spcBef>
                <a:spcPts val="0"/>
              </a:spcBef>
              <a:buNone/>
              <a:defRPr b="0" i="0" sz="750">
                <a:solidFill>
                  <a:schemeClr val="dk1"/>
                </a:solidFill>
                <a:latin typeface="Arial"/>
                <a:ea typeface="Arial"/>
                <a:cs typeface="Arial"/>
                <a:sym typeface="Arial"/>
              </a:defRPr>
            </a:lvl8pPr>
            <a:lvl9pPr indent="0" lvl="8" marL="0" marR="0" rtl="0" algn="r">
              <a:spcBef>
                <a:spcPts val="0"/>
              </a:spcBef>
              <a:buNone/>
              <a:defRPr b="0" i="0" sz="750">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
        <p:nvSpPr>
          <p:cNvPr id="210" name="Shape 210"/>
          <p:cNvSpPr txBox="1"/>
          <p:nvPr>
            <p:ph idx="3" type="body"/>
          </p:nvPr>
        </p:nvSpPr>
        <p:spPr>
          <a:xfrm>
            <a:off x="342900" y="1371602"/>
            <a:ext cx="4791900" cy="28290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0"/>
              </a:spcBef>
              <a:spcAft>
                <a:spcPts val="0"/>
              </a:spcAft>
              <a:buClr>
                <a:schemeClr val="dk1"/>
              </a:buClr>
              <a:buSzPts val="1800"/>
              <a:buFont typeface="Arial"/>
              <a:buChar char="•"/>
              <a:defRPr b="0" i="0" sz="1800">
                <a:solidFill>
                  <a:schemeClr val="dk1"/>
                </a:solidFill>
                <a:latin typeface="Arial"/>
                <a:ea typeface="Arial"/>
                <a:cs typeface="Arial"/>
                <a:sym typeface="Arial"/>
              </a:defRPr>
            </a:lvl1pPr>
            <a:lvl2pPr indent="-342900" lvl="1" marL="914400" marR="0" rtl="0" algn="l">
              <a:lnSpc>
                <a:spcPct val="100000"/>
              </a:lnSpc>
              <a:spcBef>
                <a:spcPts val="900"/>
              </a:spcBef>
              <a:spcAft>
                <a:spcPts val="0"/>
              </a:spcAft>
              <a:buClr>
                <a:schemeClr val="dk1"/>
              </a:buClr>
              <a:buSzPts val="1800"/>
              <a:buFont typeface="Merriweather Sans"/>
              <a:buChar char="-"/>
              <a:defRPr b="0" i="0" sz="1800" u="none" cap="none" strike="noStrike">
                <a:solidFill>
                  <a:schemeClr val="dk1"/>
                </a:solidFill>
                <a:latin typeface="Arial"/>
                <a:ea typeface="Arial"/>
                <a:cs typeface="Arial"/>
                <a:sym typeface="Arial"/>
              </a:defRPr>
            </a:lvl2pPr>
            <a:lvl3pPr indent="-342900" lvl="2" marL="1371600" marR="0" rtl="0" algn="l">
              <a:lnSpc>
                <a:spcPct val="100000"/>
              </a:lnSpc>
              <a:spcBef>
                <a:spcPts val="900"/>
              </a:spcBef>
              <a:spcAft>
                <a:spcPts val="0"/>
              </a:spcAft>
              <a:buClr>
                <a:schemeClr val="dk1"/>
              </a:buClr>
              <a:buSzPts val="1800"/>
              <a:buFont typeface="Noto Sans Symbols"/>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9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9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14325" lvl="5" marL="2743200" marR="0" rtl="0" algn="l">
              <a:lnSpc>
                <a:spcPct val="90000"/>
              </a:lnSpc>
              <a:spcBef>
                <a:spcPts val="9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picture copy page">
  <p:cSld name="1/4 picture copy page">
    <p:spTree>
      <p:nvGrpSpPr>
        <p:cNvPr id="211" name="Shape 211"/>
        <p:cNvGrpSpPr/>
        <p:nvPr/>
      </p:nvGrpSpPr>
      <p:grpSpPr>
        <a:xfrm>
          <a:off x="0" y="0"/>
          <a:ext cx="0" cy="0"/>
          <a:chOff x="0" y="0"/>
          <a:chExt cx="0" cy="0"/>
        </a:xfrm>
      </p:grpSpPr>
      <p:sp>
        <p:nvSpPr>
          <p:cNvPr id="212" name="Shape 212"/>
          <p:cNvSpPr/>
          <p:nvPr>
            <p:ph idx="2" type="pic"/>
          </p:nvPr>
        </p:nvSpPr>
        <p:spPr>
          <a:xfrm>
            <a:off x="9" y="0"/>
            <a:ext cx="3787200" cy="5143500"/>
          </a:xfrm>
          <a:prstGeom prst="rect">
            <a:avLst/>
          </a:prstGeom>
          <a:noFill/>
          <a:ln>
            <a:noFill/>
          </a:ln>
        </p:spPr>
        <p:txBody>
          <a:bodyPr anchorCtr="0" anchor="t" bIns="91425" lIns="91425" spcFirstLastPara="1" rIns="91425" wrap="square" tIns="91425"/>
          <a:lstStyle>
            <a:lvl1pPr indent="-171450" lvl="0" marL="171450" marR="0" rtl="0" algn="l">
              <a:lnSpc>
                <a:spcPct val="90000"/>
              </a:lnSpc>
              <a:spcBef>
                <a:spcPts val="750"/>
              </a:spcBef>
              <a:spcAft>
                <a:spcPts val="0"/>
              </a:spcAft>
              <a:buClr>
                <a:schemeClr val="dk1"/>
              </a:buClr>
              <a:buSzPts val="2100"/>
              <a:buFont typeface="Arial"/>
              <a:buChar char="•"/>
              <a:defRPr b="0" i="0" sz="2100">
                <a:solidFill>
                  <a:schemeClr val="dk1"/>
                </a:solidFill>
                <a:latin typeface="Arial"/>
                <a:ea typeface="Arial"/>
                <a:cs typeface="Arial"/>
                <a:sym typeface="Arial"/>
              </a:defRPr>
            </a:lvl1pPr>
            <a:lvl2pPr indent="-171450" lvl="1" marL="51435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71450" lvl="2" marL="85725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171450" lvl="3" marL="12001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171450" lvl="4" marL="15430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171450" lvl="5" marL="18859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171450" lvl="6" marL="22288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171450" lvl="7" marL="25717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171450" lvl="8" marL="29146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213" name="Shape 213"/>
          <p:cNvSpPr txBox="1"/>
          <p:nvPr>
            <p:ph type="title"/>
          </p:nvPr>
        </p:nvSpPr>
        <p:spPr>
          <a:xfrm>
            <a:off x="4175753" y="400052"/>
            <a:ext cx="4615500" cy="7143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2"/>
              </a:buClr>
              <a:buSzPts val="1400"/>
              <a:buFont typeface="Arial Black"/>
              <a:buNone/>
              <a:defRPr b="1" i="0" sz="2400" u="none" cap="none" strike="noStrike">
                <a:solidFill>
                  <a:schemeClr val="accent2"/>
                </a:solidFill>
                <a:latin typeface="Arial Black"/>
                <a:ea typeface="Arial Black"/>
                <a:cs typeface="Arial Black"/>
                <a:sym typeface="Arial Black"/>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14" name="Shape 214"/>
          <p:cNvSpPr txBox="1"/>
          <p:nvPr>
            <p:ph idx="1" type="body"/>
          </p:nvPr>
        </p:nvSpPr>
        <p:spPr>
          <a:xfrm>
            <a:off x="4175761" y="1371602"/>
            <a:ext cx="4615500" cy="28290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0"/>
              </a:spcBef>
              <a:spcAft>
                <a:spcPts val="0"/>
              </a:spcAft>
              <a:buClr>
                <a:schemeClr val="dk1"/>
              </a:buClr>
              <a:buSzPts val="1800"/>
              <a:buFont typeface="Arial"/>
              <a:buChar char="•"/>
              <a:defRPr b="0" i="0" sz="1800">
                <a:solidFill>
                  <a:schemeClr val="dk1"/>
                </a:solidFill>
                <a:latin typeface="Arial"/>
                <a:ea typeface="Arial"/>
                <a:cs typeface="Arial"/>
                <a:sym typeface="Arial"/>
              </a:defRPr>
            </a:lvl1pPr>
            <a:lvl2pPr indent="-342900" lvl="1" marL="914400" marR="0" rtl="0" algn="l">
              <a:lnSpc>
                <a:spcPct val="100000"/>
              </a:lnSpc>
              <a:spcBef>
                <a:spcPts val="900"/>
              </a:spcBef>
              <a:spcAft>
                <a:spcPts val="0"/>
              </a:spcAft>
              <a:buClr>
                <a:schemeClr val="dk1"/>
              </a:buClr>
              <a:buSzPts val="1800"/>
              <a:buFont typeface="Merriweather Sans"/>
              <a:buChar char="-"/>
              <a:defRPr b="0" i="0" sz="1800" u="none" cap="none" strike="noStrike">
                <a:solidFill>
                  <a:schemeClr val="dk1"/>
                </a:solidFill>
                <a:latin typeface="Arial"/>
                <a:ea typeface="Arial"/>
                <a:cs typeface="Arial"/>
                <a:sym typeface="Arial"/>
              </a:defRPr>
            </a:lvl2pPr>
            <a:lvl3pPr indent="-342900" lvl="2" marL="1371600" marR="0" rtl="0" algn="l">
              <a:lnSpc>
                <a:spcPct val="100000"/>
              </a:lnSpc>
              <a:spcBef>
                <a:spcPts val="900"/>
              </a:spcBef>
              <a:spcAft>
                <a:spcPts val="0"/>
              </a:spcAft>
              <a:buClr>
                <a:schemeClr val="dk1"/>
              </a:buClr>
              <a:buSzPts val="1800"/>
              <a:buFont typeface="Noto Sans Symbols"/>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9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9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14325" lvl="5" marL="2743200" marR="0" rtl="0" algn="l">
              <a:lnSpc>
                <a:spcPct val="90000"/>
              </a:lnSpc>
              <a:spcBef>
                <a:spcPts val="9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pic>
        <p:nvPicPr>
          <p:cNvPr id="215" name="Shape 215"/>
          <p:cNvPicPr preferRelativeResize="0"/>
          <p:nvPr/>
        </p:nvPicPr>
        <p:blipFill rotWithShape="1">
          <a:blip r:embed="rId2">
            <a:alphaModFix/>
          </a:blip>
          <a:srcRect b="0" l="0" r="0" t="0"/>
          <a:stretch/>
        </p:blipFill>
        <p:spPr>
          <a:xfrm>
            <a:off x="356826" y="4392237"/>
            <a:ext cx="281700" cy="514200"/>
          </a:xfrm>
          <a:prstGeom prst="rect">
            <a:avLst/>
          </a:prstGeom>
          <a:noFill/>
          <a:ln>
            <a:noFill/>
          </a:ln>
        </p:spPr>
      </p:pic>
      <p:sp>
        <p:nvSpPr>
          <p:cNvPr id="216" name="Shape 216"/>
          <p:cNvSpPr txBox="1"/>
          <p:nvPr>
            <p:ph idx="12" type="sldNum"/>
          </p:nvPr>
        </p:nvSpPr>
        <p:spPr>
          <a:xfrm>
            <a:off x="8418444" y="4711155"/>
            <a:ext cx="382800" cy="283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750">
                <a:solidFill>
                  <a:schemeClr val="dk1"/>
                </a:solidFill>
                <a:latin typeface="Arial"/>
                <a:ea typeface="Arial"/>
                <a:cs typeface="Arial"/>
                <a:sym typeface="Arial"/>
              </a:defRPr>
            </a:lvl1pPr>
            <a:lvl2pPr indent="0" lvl="1" marL="0" marR="0" rtl="0" algn="r">
              <a:spcBef>
                <a:spcPts val="0"/>
              </a:spcBef>
              <a:buNone/>
              <a:defRPr b="0" i="0" sz="750">
                <a:solidFill>
                  <a:schemeClr val="dk1"/>
                </a:solidFill>
                <a:latin typeface="Arial"/>
                <a:ea typeface="Arial"/>
                <a:cs typeface="Arial"/>
                <a:sym typeface="Arial"/>
              </a:defRPr>
            </a:lvl2pPr>
            <a:lvl3pPr indent="0" lvl="2" marL="0" marR="0" rtl="0" algn="r">
              <a:spcBef>
                <a:spcPts val="0"/>
              </a:spcBef>
              <a:buNone/>
              <a:defRPr b="0" i="0" sz="750">
                <a:solidFill>
                  <a:schemeClr val="dk1"/>
                </a:solidFill>
                <a:latin typeface="Arial"/>
                <a:ea typeface="Arial"/>
                <a:cs typeface="Arial"/>
                <a:sym typeface="Arial"/>
              </a:defRPr>
            </a:lvl3pPr>
            <a:lvl4pPr indent="0" lvl="3" marL="0" marR="0" rtl="0" algn="r">
              <a:spcBef>
                <a:spcPts val="0"/>
              </a:spcBef>
              <a:buNone/>
              <a:defRPr b="0" i="0" sz="750">
                <a:solidFill>
                  <a:schemeClr val="dk1"/>
                </a:solidFill>
                <a:latin typeface="Arial"/>
                <a:ea typeface="Arial"/>
                <a:cs typeface="Arial"/>
                <a:sym typeface="Arial"/>
              </a:defRPr>
            </a:lvl4pPr>
            <a:lvl5pPr indent="0" lvl="4" marL="0" marR="0" rtl="0" algn="r">
              <a:spcBef>
                <a:spcPts val="0"/>
              </a:spcBef>
              <a:buNone/>
              <a:defRPr b="0" i="0" sz="750">
                <a:solidFill>
                  <a:schemeClr val="dk1"/>
                </a:solidFill>
                <a:latin typeface="Arial"/>
                <a:ea typeface="Arial"/>
                <a:cs typeface="Arial"/>
                <a:sym typeface="Arial"/>
              </a:defRPr>
            </a:lvl5pPr>
            <a:lvl6pPr indent="0" lvl="5" marL="0" marR="0" rtl="0" algn="r">
              <a:spcBef>
                <a:spcPts val="0"/>
              </a:spcBef>
              <a:buNone/>
              <a:defRPr b="0" i="0" sz="750">
                <a:solidFill>
                  <a:schemeClr val="dk1"/>
                </a:solidFill>
                <a:latin typeface="Arial"/>
                <a:ea typeface="Arial"/>
                <a:cs typeface="Arial"/>
                <a:sym typeface="Arial"/>
              </a:defRPr>
            </a:lvl6pPr>
            <a:lvl7pPr indent="0" lvl="6" marL="0" marR="0" rtl="0" algn="r">
              <a:spcBef>
                <a:spcPts val="0"/>
              </a:spcBef>
              <a:buNone/>
              <a:defRPr b="0" i="0" sz="750">
                <a:solidFill>
                  <a:schemeClr val="dk1"/>
                </a:solidFill>
                <a:latin typeface="Arial"/>
                <a:ea typeface="Arial"/>
                <a:cs typeface="Arial"/>
                <a:sym typeface="Arial"/>
              </a:defRPr>
            </a:lvl7pPr>
            <a:lvl8pPr indent="0" lvl="7" marL="0" marR="0" rtl="0" algn="r">
              <a:spcBef>
                <a:spcPts val="0"/>
              </a:spcBef>
              <a:buNone/>
              <a:defRPr b="0" i="0" sz="750">
                <a:solidFill>
                  <a:schemeClr val="dk1"/>
                </a:solidFill>
                <a:latin typeface="Arial"/>
                <a:ea typeface="Arial"/>
                <a:cs typeface="Arial"/>
                <a:sym typeface="Arial"/>
              </a:defRPr>
            </a:lvl8pPr>
            <a:lvl9pPr indent="0" lvl="8" marL="0" marR="0" rtl="0" algn="r">
              <a:spcBef>
                <a:spcPts val="0"/>
              </a:spcBef>
              <a:buNone/>
              <a:defRPr b="0" i="0" sz="750">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age">
  <p:cSld name="quote page">
    <p:spTree>
      <p:nvGrpSpPr>
        <p:cNvPr id="217" name="Shape 217"/>
        <p:cNvGrpSpPr/>
        <p:nvPr/>
      </p:nvGrpSpPr>
      <p:grpSpPr>
        <a:xfrm>
          <a:off x="0" y="0"/>
          <a:ext cx="0" cy="0"/>
          <a:chOff x="0" y="0"/>
          <a:chExt cx="0" cy="0"/>
        </a:xfrm>
      </p:grpSpPr>
      <p:pic>
        <p:nvPicPr>
          <p:cNvPr id="218" name="Shape 218"/>
          <p:cNvPicPr preferRelativeResize="0"/>
          <p:nvPr/>
        </p:nvPicPr>
        <p:blipFill rotWithShape="1">
          <a:blip r:embed="rId2">
            <a:alphaModFix/>
          </a:blip>
          <a:srcRect b="0" l="0" r="0" t="0"/>
          <a:stretch/>
        </p:blipFill>
        <p:spPr>
          <a:xfrm>
            <a:off x="356826" y="4392237"/>
            <a:ext cx="281700" cy="514200"/>
          </a:xfrm>
          <a:prstGeom prst="rect">
            <a:avLst/>
          </a:prstGeom>
          <a:noFill/>
          <a:ln>
            <a:noFill/>
          </a:ln>
        </p:spPr>
      </p:pic>
      <p:sp>
        <p:nvSpPr>
          <p:cNvPr id="219" name="Shape 219"/>
          <p:cNvSpPr txBox="1"/>
          <p:nvPr>
            <p:ph idx="1" type="body"/>
          </p:nvPr>
        </p:nvSpPr>
        <p:spPr>
          <a:xfrm>
            <a:off x="1264644" y="983582"/>
            <a:ext cx="6629700" cy="27984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750"/>
              </a:spcBef>
              <a:spcAft>
                <a:spcPts val="0"/>
              </a:spcAft>
              <a:buClr>
                <a:schemeClr val="accent2"/>
              </a:buClr>
              <a:buSzPts val="1400"/>
              <a:buFont typeface="Arial"/>
              <a:buNone/>
              <a:defRPr b="1" i="0" sz="1800">
                <a:solidFill>
                  <a:schemeClr val="accent2"/>
                </a:solidFill>
                <a:latin typeface="Arial"/>
                <a:ea typeface="Arial"/>
                <a:cs typeface="Arial"/>
                <a:sym typeface="Arial"/>
              </a:defRPr>
            </a:lvl1pPr>
            <a:lvl2pPr indent="-228600" lvl="1" marL="9144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314325" lvl="5" marL="2743200" marR="0" rtl="0" algn="l">
              <a:lnSpc>
                <a:spcPct val="90000"/>
              </a:lnSpc>
              <a:spcBef>
                <a:spcPts val="9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cxnSp>
        <p:nvCxnSpPr>
          <p:cNvPr id="220" name="Shape 220"/>
          <p:cNvCxnSpPr/>
          <p:nvPr/>
        </p:nvCxnSpPr>
        <p:spPr>
          <a:xfrm rot="10800000">
            <a:off x="1264620" y="875404"/>
            <a:ext cx="6629700" cy="0"/>
          </a:xfrm>
          <a:prstGeom prst="straightConnector1">
            <a:avLst/>
          </a:prstGeom>
          <a:noFill/>
          <a:ln cap="flat" cmpd="sng" w="57150">
            <a:solidFill>
              <a:schemeClr val="accent2"/>
            </a:solidFill>
            <a:prstDash val="solid"/>
            <a:miter lim="800000"/>
            <a:headEnd len="sm" w="sm" type="none"/>
            <a:tailEnd len="sm" w="sm" type="none"/>
          </a:ln>
        </p:spPr>
      </p:cxnSp>
      <p:cxnSp>
        <p:nvCxnSpPr>
          <p:cNvPr id="221" name="Shape 221"/>
          <p:cNvCxnSpPr/>
          <p:nvPr/>
        </p:nvCxnSpPr>
        <p:spPr>
          <a:xfrm rot="10800000">
            <a:off x="1264620" y="3875781"/>
            <a:ext cx="6629700" cy="0"/>
          </a:xfrm>
          <a:prstGeom prst="straightConnector1">
            <a:avLst/>
          </a:prstGeom>
          <a:noFill/>
          <a:ln cap="flat" cmpd="sng" w="57150">
            <a:solidFill>
              <a:schemeClr val="accent2"/>
            </a:solidFill>
            <a:prstDash val="solid"/>
            <a:miter lim="800000"/>
            <a:headEnd len="sm" w="sm" type="none"/>
            <a:tailEnd len="sm" w="sm" type="none"/>
          </a:ln>
        </p:spPr>
      </p:cxnSp>
      <p:sp>
        <p:nvSpPr>
          <p:cNvPr id="222" name="Shape 222"/>
          <p:cNvSpPr txBox="1"/>
          <p:nvPr>
            <p:ph idx="12" type="sldNum"/>
          </p:nvPr>
        </p:nvSpPr>
        <p:spPr>
          <a:xfrm>
            <a:off x="8418444" y="4711155"/>
            <a:ext cx="382800" cy="283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750">
                <a:solidFill>
                  <a:schemeClr val="dk1"/>
                </a:solidFill>
                <a:latin typeface="Arial"/>
                <a:ea typeface="Arial"/>
                <a:cs typeface="Arial"/>
                <a:sym typeface="Arial"/>
              </a:defRPr>
            </a:lvl1pPr>
            <a:lvl2pPr indent="0" lvl="1" marL="0" marR="0" rtl="0" algn="r">
              <a:spcBef>
                <a:spcPts val="0"/>
              </a:spcBef>
              <a:buNone/>
              <a:defRPr b="0" i="0" sz="750">
                <a:solidFill>
                  <a:schemeClr val="dk1"/>
                </a:solidFill>
                <a:latin typeface="Arial"/>
                <a:ea typeface="Arial"/>
                <a:cs typeface="Arial"/>
                <a:sym typeface="Arial"/>
              </a:defRPr>
            </a:lvl2pPr>
            <a:lvl3pPr indent="0" lvl="2" marL="0" marR="0" rtl="0" algn="r">
              <a:spcBef>
                <a:spcPts val="0"/>
              </a:spcBef>
              <a:buNone/>
              <a:defRPr b="0" i="0" sz="750">
                <a:solidFill>
                  <a:schemeClr val="dk1"/>
                </a:solidFill>
                <a:latin typeface="Arial"/>
                <a:ea typeface="Arial"/>
                <a:cs typeface="Arial"/>
                <a:sym typeface="Arial"/>
              </a:defRPr>
            </a:lvl3pPr>
            <a:lvl4pPr indent="0" lvl="3" marL="0" marR="0" rtl="0" algn="r">
              <a:spcBef>
                <a:spcPts val="0"/>
              </a:spcBef>
              <a:buNone/>
              <a:defRPr b="0" i="0" sz="750">
                <a:solidFill>
                  <a:schemeClr val="dk1"/>
                </a:solidFill>
                <a:latin typeface="Arial"/>
                <a:ea typeface="Arial"/>
                <a:cs typeface="Arial"/>
                <a:sym typeface="Arial"/>
              </a:defRPr>
            </a:lvl4pPr>
            <a:lvl5pPr indent="0" lvl="4" marL="0" marR="0" rtl="0" algn="r">
              <a:spcBef>
                <a:spcPts val="0"/>
              </a:spcBef>
              <a:buNone/>
              <a:defRPr b="0" i="0" sz="750">
                <a:solidFill>
                  <a:schemeClr val="dk1"/>
                </a:solidFill>
                <a:latin typeface="Arial"/>
                <a:ea typeface="Arial"/>
                <a:cs typeface="Arial"/>
                <a:sym typeface="Arial"/>
              </a:defRPr>
            </a:lvl5pPr>
            <a:lvl6pPr indent="0" lvl="5" marL="0" marR="0" rtl="0" algn="r">
              <a:spcBef>
                <a:spcPts val="0"/>
              </a:spcBef>
              <a:buNone/>
              <a:defRPr b="0" i="0" sz="750">
                <a:solidFill>
                  <a:schemeClr val="dk1"/>
                </a:solidFill>
                <a:latin typeface="Arial"/>
                <a:ea typeface="Arial"/>
                <a:cs typeface="Arial"/>
                <a:sym typeface="Arial"/>
              </a:defRPr>
            </a:lvl6pPr>
            <a:lvl7pPr indent="0" lvl="6" marL="0" marR="0" rtl="0" algn="r">
              <a:spcBef>
                <a:spcPts val="0"/>
              </a:spcBef>
              <a:buNone/>
              <a:defRPr b="0" i="0" sz="750">
                <a:solidFill>
                  <a:schemeClr val="dk1"/>
                </a:solidFill>
                <a:latin typeface="Arial"/>
                <a:ea typeface="Arial"/>
                <a:cs typeface="Arial"/>
                <a:sym typeface="Arial"/>
              </a:defRPr>
            </a:lvl7pPr>
            <a:lvl8pPr indent="0" lvl="7" marL="0" marR="0" rtl="0" algn="r">
              <a:spcBef>
                <a:spcPts val="0"/>
              </a:spcBef>
              <a:buNone/>
              <a:defRPr b="0" i="0" sz="750">
                <a:solidFill>
                  <a:schemeClr val="dk1"/>
                </a:solidFill>
                <a:latin typeface="Arial"/>
                <a:ea typeface="Arial"/>
                <a:cs typeface="Arial"/>
                <a:sym typeface="Arial"/>
              </a:defRPr>
            </a:lvl8pPr>
            <a:lvl9pPr indent="0" lvl="8" marL="0" marR="0" rtl="0" algn="r">
              <a:spcBef>
                <a:spcPts val="0"/>
              </a:spcBef>
              <a:buNone/>
              <a:defRPr b="0" i="0" sz="750">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quote page">
  <p:cSld name="Photo quote page">
    <p:spTree>
      <p:nvGrpSpPr>
        <p:cNvPr id="223" name="Shape 223"/>
        <p:cNvGrpSpPr/>
        <p:nvPr/>
      </p:nvGrpSpPr>
      <p:grpSpPr>
        <a:xfrm>
          <a:off x="0" y="0"/>
          <a:ext cx="0" cy="0"/>
          <a:chOff x="0" y="0"/>
          <a:chExt cx="0" cy="0"/>
        </a:xfrm>
      </p:grpSpPr>
      <p:sp>
        <p:nvSpPr>
          <p:cNvPr id="224" name="Shape 224"/>
          <p:cNvSpPr/>
          <p:nvPr>
            <p:ph idx="2" type="pic"/>
          </p:nvPr>
        </p:nvSpPr>
        <p:spPr>
          <a:xfrm>
            <a:off x="0" y="0"/>
            <a:ext cx="9144000" cy="20574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750"/>
              </a:spcBef>
              <a:spcAft>
                <a:spcPts val="0"/>
              </a:spcAft>
              <a:buClr>
                <a:schemeClr val="dk1"/>
              </a:buClr>
              <a:buSzPts val="1400"/>
              <a:buFont typeface="Arial"/>
              <a:buNone/>
              <a:defRPr b="0" i="0" sz="1800">
                <a:solidFill>
                  <a:schemeClr val="dk1"/>
                </a:solidFill>
                <a:latin typeface="Arial"/>
                <a:ea typeface="Arial"/>
                <a:cs typeface="Arial"/>
                <a:sym typeface="Arial"/>
              </a:defRPr>
            </a:lvl1pPr>
            <a:lvl2pPr indent="-171450" lvl="1" marL="51435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71450" lvl="2" marL="85725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171450" lvl="3" marL="12001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171450" lvl="4" marL="15430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171450" lvl="5" marL="18859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171450" lvl="6" marL="22288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171450" lvl="7" marL="25717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171450" lvl="8" marL="29146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pic>
        <p:nvPicPr>
          <p:cNvPr id="225" name="Shape 225"/>
          <p:cNvPicPr preferRelativeResize="0"/>
          <p:nvPr/>
        </p:nvPicPr>
        <p:blipFill rotWithShape="1">
          <a:blip r:embed="rId2">
            <a:alphaModFix/>
          </a:blip>
          <a:srcRect b="0" l="0" r="0" t="0"/>
          <a:stretch/>
        </p:blipFill>
        <p:spPr>
          <a:xfrm>
            <a:off x="356826" y="4392237"/>
            <a:ext cx="281700" cy="514200"/>
          </a:xfrm>
          <a:prstGeom prst="rect">
            <a:avLst/>
          </a:prstGeom>
          <a:noFill/>
          <a:ln>
            <a:noFill/>
          </a:ln>
        </p:spPr>
      </p:pic>
      <p:sp>
        <p:nvSpPr>
          <p:cNvPr id="226" name="Shape 226"/>
          <p:cNvSpPr txBox="1"/>
          <p:nvPr>
            <p:ph idx="1" type="body"/>
          </p:nvPr>
        </p:nvSpPr>
        <p:spPr>
          <a:xfrm>
            <a:off x="356833" y="2228853"/>
            <a:ext cx="8444400" cy="19716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750"/>
              </a:spcBef>
              <a:spcAft>
                <a:spcPts val="0"/>
              </a:spcAft>
              <a:buClr>
                <a:schemeClr val="dk1"/>
              </a:buClr>
              <a:buSzPts val="1400"/>
              <a:buFont typeface="Arial"/>
              <a:buNone/>
              <a:defRPr b="0" i="0" sz="1800">
                <a:solidFill>
                  <a:schemeClr val="dk1"/>
                </a:solidFill>
                <a:latin typeface="Arial"/>
                <a:ea typeface="Arial"/>
                <a:cs typeface="Arial"/>
                <a:sym typeface="Arial"/>
              </a:defRPr>
            </a:lvl1pPr>
            <a:lvl2pPr indent="-228600" lvl="1" marL="9144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314325" lvl="5" marL="2743200" marR="0" rtl="0" algn="l">
              <a:lnSpc>
                <a:spcPct val="90000"/>
              </a:lnSpc>
              <a:spcBef>
                <a:spcPts val="9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227" name="Shape 227"/>
          <p:cNvSpPr txBox="1"/>
          <p:nvPr>
            <p:ph idx="12" type="sldNum"/>
          </p:nvPr>
        </p:nvSpPr>
        <p:spPr>
          <a:xfrm>
            <a:off x="8418444" y="4711155"/>
            <a:ext cx="382800" cy="283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750">
                <a:solidFill>
                  <a:schemeClr val="dk1"/>
                </a:solidFill>
                <a:latin typeface="Arial"/>
                <a:ea typeface="Arial"/>
                <a:cs typeface="Arial"/>
                <a:sym typeface="Arial"/>
              </a:defRPr>
            </a:lvl1pPr>
            <a:lvl2pPr indent="0" lvl="1" marL="0" marR="0" rtl="0" algn="r">
              <a:spcBef>
                <a:spcPts val="0"/>
              </a:spcBef>
              <a:buNone/>
              <a:defRPr b="0" i="0" sz="750">
                <a:solidFill>
                  <a:schemeClr val="dk1"/>
                </a:solidFill>
                <a:latin typeface="Arial"/>
                <a:ea typeface="Arial"/>
                <a:cs typeface="Arial"/>
                <a:sym typeface="Arial"/>
              </a:defRPr>
            </a:lvl2pPr>
            <a:lvl3pPr indent="0" lvl="2" marL="0" marR="0" rtl="0" algn="r">
              <a:spcBef>
                <a:spcPts val="0"/>
              </a:spcBef>
              <a:buNone/>
              <a:defRPr b="0" i="0" sz="750">
                <a:solidFill>
                  <a:schemeClr val="dk1"/>
                </a:solidFill>
                <a:latin typeface="Arial"/>
                <a:ea typeface="Arial"/>
                <a:cs typeface="Arial"/>
                <a:sym typeface="Arial"/>
              </a:defRPr>
            </a:lvl3pPr>
            <a:lvl4pPr indent="0" lvl="3" marL="0" marR="0" rtl="0" algn="r">
              <a:spcBef>
                <a:spcPts val="0"/>
              </a:spcBef>
              <a:buNone/>
              <a:defRPr b="0" i="0" sz="750">
                <a:solidFill>
                  <a:schemeClr val="dk1"/>
                </a:solidFill>
                <a:latin typeface="Arial"/>
                <a:ea typeface="Arial"/>
                <a:cs typeface="Arial"/>
                <a:sym typeface="Arial"/>
              </a:defRPr>
            </a:lvl4pPr>
            <a:lvl5pPr indent="0" lvl="4" marL="0" marR="0" rtl="0" algn="r">
              <a:spcBef>
                <a:spcPts val="0"/>
              </a:spcBef>
              <a:buNone/>
              <a:defRPr b="0" i="0" sz="750">
                <a:solidFill>
                  <a:schemeClr val="dk1"/>
                </a:solidFill>
                <a:latin typeface="Arial"/>
                <a:ea typeface="Arial"/>
                <a:cs typeface="Arial"/>
                <a:sym typeface="Arial"/>
              </a:defRPr>
            </a:lvl5pPr>
            <a:lvl6pPr indent="0" lvl="5" marL="0" marR="0" rtl="0" algn="r">
              <a:spcBef>
                <a:spcPts val="0"/>
              </a:spcBef>
              <a:buNone/>
              <a:defRPr b="0" i="0" sz="750">
                <a:solidFill>
                  <a:schemeClr val="dk1"/>
                </a:solidFill>
                <a:latin typeface="Arial"/>
                <a:ea typeface="Arial"/>
                <a:cs typeface="Arial"/>
                <a:sym typeface="Arial"/>
              </a:defRPr>
            </a:lvl6pPr>
            <a:lvl7pPr indent="0" lvl="6" marL="0" marR="0" rtl="0" algn="r">
              <a:spcBef>
                <a:spcPts val="0"/>
              </a:spcBef>
              <a:buNone/>
              <a:defRPr b="0" i="0" sz="750">
                <a:solidFill>
                  <a:schemeClr val="dk1"/>
                </a:solidFill>
                <a:latin typeface="Arial"/>
                <a:ea typeface="Arial"/>
                <a:cs typeface="Arial"/>
                <a:sym typeface="Arial"/>
              </a:defRPr>
            </a:lvl7pPr>
            <a:lvl8pPr indent="0" lvl="7" marL="0" marR="0" rtl="0" algn="r">
              <a:spcBef>
                <a:spcPts val="0"/>
              </a:spcBef>
              <a:buNone/>
              <a:defRPr b="0" i="0" sz="750">
                <a:solidFill>
                  <a:schemeClr val="dk1"/>
                </a:solidFill>
                <a:latin typeface="Arial"/>
                <a:ea typeface="Arial"/>
                <a:cs typeface="Arial"/>
                <a:sym typeface="Arial"/>
              </a:defRPr>
            </a:lvl8pPr>
            <a:lvl9pPr indent="0" lvl="8" marL="0" marR="0" rtl="0" algn="r">
              <a:spcBef>
                <a:spcPts val="0"/>
              </a:spcBef>
              <a:buNone/>
              <a:defRPr b="0" i="0" sz="750">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photo quote page - black logo">
  <p:cSld name="full photo quote page - black logo">
    <p:spTree>
      <p:nvGrpSpPr>
        <p:cNvPr id="228" name="Shape 228"/>
        <p:cNvGrpSpPr/>
        <p:nvPr/>
      </p:nvGrpSpPr>
      <p:grpSpPr>
        <a:xfrm>
          <a:off x="0" y="0"/>
          <a:ext cx="0" cy="0"/>
          <a:chOff x="0" y="0"/>
          <a:chExt cx="0" cy="0"/>
        </a:xfrm>
      </p:grpSpPr>
      <p:sp>
        <p:nvSpPr>
          <p:cNvPr id="229" name="Shape 229"/>
          <p:cNvSpPr/>
          <p:nvPr>
            <p:ph idx="2" type="pic"/>
          </p:nvPr>
        </p:nvSpPr>
        <p:spPr>
          <a:xfrm>
            <a:off x="0" y="0"/>
            <a:ext cx="9144000" cy="51435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750"/>
              </a:spcBef>
              <a:spcAft>
                <a:spcPts val="0"/>
              </a:spcAft>
              <a:buClr>
                <a:schemeClr val="dk1"/>
              </a:buClr>
              <a:buSzPts val="1400"/>
              <a:buFont typeface="Arial"/>
              <a:buNone/>
              <a:defRPr b="0" i="0" sz="1800">
                <a:solidFill>
                  <a:schemeClr val="dk1"/>
                </a:solidFill>
                <a:latin typeface="Arial"/>
                <a:ea typeface="Arial"/>
                <a:cs typeface="Arial"/>
                <a:sym typeface="Arial"/>
              </a:defRPr>
            </a:lvl1pPr>
            <a:lvl2pPr indent="-171450" lvl="1" marL="51435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71450" lvl="2" marL="85725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171450" lvl="3" marL="12001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171450" lvl="4" marL="15430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171450" lvl="5" marL="18859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171450" lvl="6" marL="22288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171450" lvl="7" marL="25717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171450" lvl="8" marL="29146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cxnSp>
        <p:nvCxnSpPr>
          <p:cNvPr id="230" name="Shape 230"/>
          <p:cNvCxnSpPr/>
          <p:nvPr/>
        </p:nvCxnSpPr>
        <p:spPr>
          <a:xfrm>
            <a:off x="0" y="934278"/>
            <a:ext cx="6858000" cy="0"/>
          </a:xfrm>
          <a:prstGeom prst="straightConnector1">
            <a:avLst/>
          </a:prstGeom>
          <a:noFill/>
          <a:ln cap="flat" cmpd="sng" w="12700">
            <a:solidFill>
              <a:schemeClr val="lt2"/>
            </a:solidFill>
            <a:prstDash val="solid"/>
            <a:miter lim="800000"/>
            <a:headEnd len="sm" w="sm" type="none"/>
            <a:tailEnd len="sm" w="sm" type="none"/>
          </a:ln>
        </p:spPr>
      </p:cxnSp>
      <p:cxnSp>
        <p:nvCxnSpPr>
          <p:cNvPr id="231" name="Shape 231"/>
          <p:cNvCxnSpPr/>
          <p:nvPr/>
        </p:nvCxnSpPr>
        <p:spPr>
          <a:xfrm>
            <a:off x="0" y="4200525"/>
            <a:ext cx="6858000" cy="0"/>
          </a:xfrm>
          <a:prstGeom prst="straightConnector1">
            <a:avLst/>
          </a:prstGeom>
          <a:noFill/>
          <a:ln cap="flat" cmpd="sng" w="12700">
            <a:solidFill>
              <a:schemeClr val="lt2"/>
            </a:solidFill>
            <a:prstDash val="solid"/>
            <a:miter lim="800000"/>
            <a:headEnd len="sm" w="sm" type="none"/>
            <a:tailEnd len="sm" w="sm" type="none"/>
          </a:ln>
        </p:spPr>
      </p:cxnSp>
      <p:cxnSp>
        <p:nvCxnSpPr>
          <p:cNvPr id="232" name="Shape 232"/>
          <p:cNvCxnSpPr>
            <a:stCxn id="230" idx="0"/>
            <a:endCxn id="230" idx="2"/>
          </p:cNvCxnSpPr>
          <p:nvPr/>
        </p:nvCxnSpPr>
        <p:spPr>
          <a:xfrm>
            <a:off x="3429000" y="0"/>
            <a:ext cx="0" cy="5143500"/>
          </a:xfrm>
          <a:prstGeom prst="straightConnector1">
            <a:avLst/>
          </a:prstGeom>
          <a:noFill/>
          <a:ln cap="flat" cmpd="sng" w="12700">
            <a:solidFill>
              <a:schemeClr val="lt2"/>
            </a:solidFill>
            <a:prstDash val="solid"/>
            <a:miter lim="800000"/>
            <a:headEnd len="sm" w="sm" type="none"/>
            <a:tailEnd len="sm" w="sm" type="none"/>
          </a:ln>
        </p:spPr>
      </p:cxnSp>
      <p:pic>
        <p:nvPicPr>
          <p:cNvPr id="233" name="Shape 233"/>
          <p:cNvPicPr preferRelativeResize="0"/>
          <p:nvPr/>
        </p:nvPicPr>
        <p:blipFill rotWithShape="1">
          <a:blip r:embed="rId2">
            <a:alphaModFix/>
          </a:blip>
          <a:srcRect b="0" l="0" r="0" t="0"/>
          <a:stretch/>
        </p:blipFill>
        <p:spPr>
          <a:xfrm>
            <a:off x="356826" y="4392237"/>
            <a:ext cx="281700" cy="514200"/>
          </a:xfrm>
          <a:prstGeom prst="rect">
            <a:avLst/>
          </a:prstGeom>
          <a:noFill/>
          <a:ln>
            <a:noFill/>
          </a:ln>
        </p:spPr>
      </p:pic>
      <p:sp>
        <p:nvSpPr>
          <p:cNvPr id="234" name="Shape 234"/>
          <p:cNvSpPr txBox="1"/>
          <p:nvPr>
            <p:ph idx="1" type="body"/>
          </p:nvPr>
        </p:nvSpPr>
        <p:spPr>
          <a:xfrm>
            <a:off x="5326380" y="934282"/>
            <a:ext cx="3474600" cy="3266100"/>
          </a:xfrm>
          <a:prstGeom prst="rect">
            <a:avLst/>
          </a:prstGeom>
          <a:solidFill>
            <a:schemeClr val="lt1">
              <a:alpha val="74900"/>
            </a:schemeClr>
          </a:solidFill>
          <a:ln>
            <a:noFill/>
          </a:ln>
        </p:spPr>
        <p:txBody>
          <a:bodyPr anchorCtr="0" anchor="ctr" bIns="91425" lIns="91425" spcFirstLastPara="1" rIns="91425" wrap="square" tIns="91425"/>
          <a:lstStyle>
            <a:lvl1pPr indent="-228600" lvl="0" marL="457200" marR="0" rtl="0" algn="l">
              <a:lnSpc>
                <a:spcPct val="100000"/>
              </a:lnSpc>
              <a:spcBef>
                <a:spcPts val="750"/>
              </a:spcBef>
              <a:spcAft>
                <a:spcPts val="0"/>
              </a:spcAft>
              <a:buClr>
                <a:schemeClr val="accent2"/>
              </a:buClr>
              <a:buSzPts val="1400"/>
              <a:buFont typeface="Arial"/>
              <a:buNone/>
              <a:defRPr b="1" i="0" sz="1800">
                <a:solidFill>
                  <a:schemeClr val="accent2"/>
                </a:solidFill>
                <a:latin typeface="Arial Black"/>
                <a:ea typeface="Arial Black"/>
                <a:cs typeface="Arial Black"/>
                <a:sym typeface="Arial Black"/>
              </a:defRPr>
            </a:lvl1pPr>
            <a:lvl2pPr indent="-228600" lvl="1" marL="9144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314325" lvl="5" marL="2743200" marR="0" rtl="0" algn="l">
              <a:lnSpc>
                <a:spcPct val="90000"/>
              </a:lnSpc>
              <a:spcBef>
                <a:spcPts val="9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235" name="Shape 235"/>
          <p:cNvSpPr txBox="1"/>
          <p:nvPr>
            <p:ph idx="12" type="sldNum"/>
          </p:nvPr>
        </p:nvSpPr>
        <p:spPr>
          <a:xfrm>
            <a:off x="8418444" y="4711155"/>
            <a:ext cx="382800" cy="283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750">
                <a:solidFill>
                  <a:schemeClr val="dk1"/>
                </a:solidFill>
                <a:latin typeface="Arial"/>
                <a:ea typeface="Arial"/>
                <a:cs typeface="Arial"/>
                <a:sym typeface="Arial"/>
              </a:defRPr>
            </a:lvl1pPr>
            <a:lvl2pPr indent="0" lvl="1" marL="0" marR="0" rtl="0" algn="r">
              <a:spcBef>
                <a:spcPts val="0"/>
              </a:spcBef>
              <a:buNone/>
              <a:defRPr b="0" i="0" sz="750">
                <a:solidFill>
                  <a:schemeClr val="dk1"/>
                </a:solidFill>
                <a:latin typeface="Arial"/>
                <a:ea typeface="Arial"/>
                <a:cs typeface="Arial"/>
                <a:sym typeface="Arial"/>
              </a:defRPr>
            </a:lvl2pPr>
            <a:lvl3pPr indent="0" lvl="2" marL="0" marR="0" rtl="0" algn="r">
              <a:spcBef>
                <a:spcPts val="0"/>
              </a:spcBef>
              <a:buNone/>
              <a:defRPr b="0" i="0" sz="750">
                <a:solidFill>
                  <a:schemeClr val="dk1"/>
                </a:solidFill>
                <a:latin typeface="Arial"/>
                <a:ea typeface="Arial"/>
                <a:cs typeface="Arial"/>
                <a:sym typeface="Arial"/>
              </a:defRPr>
            </a:lvl3pPr>
            <a:lvl4pPr indent="0" lvl="3" marL="0" marR="0" rtl="0" algn="r">
              <a:spcBef>
                <a:spcPts val="0"/>
              </a:spcBef>
              <a:buNone/>
              <a:defRPr b="0" i="0" sz="750">
                <a:solidFill>
                  <a:schemeClr val="dk1"/>
                </a:solidFill>
                <a:latin typeface="Arial"/>
                <a:ea typeface="Arial"/>
                <a:cs typeface="Arial"/>
                <a:sym typeface="Arial"/>
              </a:defRPr>
            </a:lvl4pPr>
            <a:lvl5pPr indent="0" lvl="4" marL="0" marR="0" rtl="0" algn="r">
              <a:spcBef>
                <a:spcPts val="0"/>
              </a:spcBef>
              <a:buNone/>
              <a:defRPr b="0" i="0" sz="750">
                <a:solidFill>
                  <a:schemeClr val="dk1"/>
                </a:solidFill>
                <a:latin typeface="Arial"/>
                <a:ea typeface="Arial"/>
                <a:cs typeface="Arial"/>
                <a:sym typeface="Arial"/>
              </a:defRPr>
            </a:lvl5pPr>
            <a:lvl6pPr indent="0" lvl="5" marL="0" marR="0" rtl="0" algn="r">
              <a:spcBef>
                <a:spcPts val="0"/>
              </a:spcBef>
              <a:buNone/>
              <a:defRPr b="0" i="0" sz="750">
                <a:solidFill>
                  <a:schemeClr val="dk1"/>
                </a:solidFill>
                <a:latin typeface="Arial"/>
                <a:ea typeface="Arial"/>
                <a:cs typeface="Arial"/>
                <a:sym typeface="Arial"/>
              </a:defRPr>
            </a:lvl6pPr>
            <a:lvl7pPr indent="0" lvl="6" marL="0" marR="0" rtl="0" algn="r">
              <a:spcBef>
                <a:spcPts val="0"/>
              </a:spcBef>
              <a:buNone/>
              <a:defRPr b="0" i="0" sz="750">
                <a:solidFill>
                  <a:schemeClr val="dk1"/>
                </a:solidFill>
                <a:latin typeface="Arial"/>
                <a:ea typeface="Arial"/>
                <a:cs typeface="Arial"/>
                <a:sym typeface="Arial"/>
              </a:defRPr>
            </a:lvl7pPr>
            <a:lvl8pPr indent="0" lvl="7" marL="0" marR="0" rtl="0" algn="r">
              <a:spcBef>
                <a:spcPts val="0"/>
              </a:spcBef>
              <a:buNone/>
              <a:defRPr b="0" i="0" sz="750">
                <a:solidFill>
                  <a:schemeClr val="dk1"/>
                </a:solidFill>
                <a:latin typeface="Arial"/>
                <a:ea typeface="Arial"/>
                <a:cs typeface="Arial"/>
                <a:sym typeface="Arial"/>
              </a:defRPr>
            </a:lvl8pPr>
            <a:lvl9pPr indent="0" lvl="8" marL="0" marR="0" rtl="0" algn="r">
              <a:spcBef>
                <a:spcPts val="0"/>
              </a:spcBef>
              <a:buNone/>
              <a:defRPr b="0" i="0" sz="750">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 two photo page">
  <p:cSld name="Two column two photo page">
    <p:spTree>
      <p:nvGrpSpPr>
        <p:cNvPr id="236" name="Shape 236"/>
        <p:cNvGrpSpPr/>
        <p:nvPr/>
      </p:nvGrpSpPr>
      <p:grpSpPr>
        <a:xfrm>
          <a:off x="0" y="0"/>
          <a:ext cx="0" cy="0"/>
          <a:chOff x="0" y="0"/>
          <a:chExt cx="0" cy="0"/>
        </a:xfrm>
      </p:grpSpPr>
      <p:pic>
        <p:nvPicPr>
          <p:cNvPr id="237" name="Shape 237"/>
          <p:cNvPicPr preferRelativeResize="0"/>
          <p:nvPr/>
        </p:nvPicPr>
        <p:blipFill rotWithShape="1">
          <a:blip r:embed="rId2">
            <a:alphaModFix/>
          </a:blip>
          <a:srcRect b="0" l="0" r="0" t="0"/>
          <a:stretch/>
        </p:blipFill>
        <p:spPr>
          <a:xfrm>
            <a:off x="356826" y="4392237"/>
            <a:ext cx="281700" cy="514200"/>
          </a:xfrm>
          <a:prstGeom prst="rect">
            <a:avLst/>
          </a:prstGeom>
          <a:noFill/>
          <a:ln>
            <a:noFill/>
          </a:ln>
        </p:spPr>
      </p:pic>
      <p:sp>
        <p:nvSpPr>
          <p:cNvPr id="238" name="Shape 238"/>
          <p:cNvSpPr txBox="1"/>
          <p:nvPr>
            <p:ph type="title"/>
          </p:nvPr>
        </p:nvSpPr>
        <p:spPr>
          <a:xfrm>
            <a:off x="342909" y="400052"/>
            <a:ext cx="8448300" cy="7143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2"/>
              </a:buClr>
              <a:buSzPts val="1400"/>
              <a:buFont typeface="Arial Black"/>
              <a:buNone/>
              <a:defRPr b="1" i="0" sz="2400" u="none" cap="none" strike="noStrike">
                <a:solidFill>
                  <a:schemeClr val="accent2"/>
                </a:solidFill>
                <a:latin typeface="Arial Black"/>
                <a:ea typeface="Arial Black"/>
                <a:cs typeface="Arial Black"/>
                <a:sym typeface="Arial Black"/>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39" name="Shape 239"/>
          <p:cNvSpPr/>
          <p:nvPr>
            <p:ph idx="2" type="pic"/>
          </p:nvPr>
        </p:nvSpPr>
        <p:spPr>
          <a:xfrm>
            <a:off x="6999628" y="1371602"/>
            <a:ext cx="1791600" cy="1299000"/>
          </a:xfrm>
          <a:prstGeom prst="rect">
            <a:avLst/>
          </a:prstGeom>
          <a:noFill/>
          <a:ln>
            <a:noFill/>
          </a:ln>
        </p:spPr>
        <p:txBody>
          <a:bodyPr anchorCtr="0" anchor="t" bIns="91425" lIns="91425" spcFirstLastPara="1" rIns="91425" wrap="square" tIns="91425"/>
          <a:lstStyle>
            <a:lvl1pPr indent="-171450" lvl="0" marL="171450" marR="0" rtl="0" algn="l">
              <a:lnSpc>
                <a:spcPct val="90000"/>
              </a:lnSpc>
              <a:spcBef>
                <a:spcPts val="750"/>
              </a:spcBef>
              <a:spcAft>
                <a:spcPts val="0"/>
              </a:spcAft>
              <a:buClr>
                <a:schemeClr val="dk1"/>
              </a:buClr>
              <a:buSzPts val="2100"/>
              <a:buFont typeface="Arial"/>
              <a:buChar char="•"/>
              <a:defRPr b="0" i="0" sz="2100">
                <a:solidFill>
                  <a:schemeClr val="dk1"/>
                </a:solidFill>
                <a:latin typeface="Arial"/>
                <a:ea typeface="Arial"/>
                <a:cs typeface="Arial"/>
                <a:sym typeface="Arial"/>
              </a:defRPr>
            </a:lvl1pPr>
            <a:lvl2pPr indent="-171450" lvl="1" marL="51435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71450" lvl="2" marL="85725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171450" lvl="3" marL="12001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171450" lvl="4" marL="15430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171450" lvl="5" marL="18859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171450" lvl="6" marL="22288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171450" lvl="7" marL="25717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171450" lvl="8" marL="29146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240" name="Shape 240"/>
          <p:cNvSpPr/>
          <p:nvPr>
            <p:ph idx="3" type="pic"/>
          </p:nvPr>
        </p:nvSpPr>
        <p:spPr>
          <a:xfrm>
            <a:off x="6999628" y="2901572"/>
            <a:ext cx="1791600" cy="1299000"/>
          </a:xfrm>
          <a:prstGeom prst="rect">
            <a:avLst/>
          </a:prstGeom>
          <a:noFill/>
          <a:ln>
            <a:noFill/>
          </a:ln>
        </p:spPr>
        <p:txBody>
          <a:bodyPr anchorCtr="0" anchor="t" bIns="91425" lIns="91425" spcFirstLastPara="1" rIns="91425" wrap="square" tIns="91425"/>
          <a:lstStyle>
            <a:lvl1pPr indent="-171450" lvl="0" marL="171450" marR="0" rtl="0" algn="l">
              <a:lnSpc>
                <a:spcPct val="90000"/>
              </a:lnSpc>
              <a:spcBef>
                <a:spcPts val="750"/>
              </a:spcBef>
              <a:spcAft>
                <a:spcPts val="0"/>
              </a:spcAft>
              <a:buClr>
                <a:schemeClr val="dk1"/>
              </a:buClr>
              <a:buSzPts val="2100"/>
              <a:buFont typeface="Arial"/>
              <a:buChar char="•"/>
              <a:defRPr b="0" i="0" sz="2100">
                <a:solidFill>
                  <a:schemeClr val="dk1"/>
                </a:solidFill>
                <a:latin typeface="Arial"/>
                <a:ea typeface="Arial"/>
                <a:cs typeface="Arial"/>
                <a:sym typeface="Arial"/>
              </a:defRPr>
            </a:lvl1pPr>
            <a:lvl2pPr indent="-171450" lvl="1" marL="51435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71450" lvl="2" marL="85725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171450" lvl="3" marL="12001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171450" lvl="4" marL="15430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171450" lvl="5" marL="18859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171450" lvl="6" marL="22288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171450" lvl="7" marL="25717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171450" lvl="8" marL="29146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cxnSp>
        <p:nvCxnSpPr>
          <p:cNvPr id="241" name="Shape 241"/>
          <p:cNvCxnSpPr/>
          <p:nvPr/>
        </p:nvCxnSpPr>
        <p:spPr>
          <a:xfrm>
            <a:off x="6999628" y="2925872"/>
            <a:ext cx="1791600" cy="0"/>
          </a:xfrm>
          <a:prstGeom prst="straightConnector1">
            <a:avLst/>
          </a:prstGeom>
          <a:noFill/>
          <a:ln cap="flat" cmpd="sng" w="47625">
            <a:solidFill>
              <a:schemeClr val="accent2"/>
            </a:solidFill>
            <a:prstDash val="solid"/>
            <a:miter lim="800000"/>
            <a:headEnd len="sm" w="sm" type="none"/>
            <a:tailEnd len="sm" w="sm" type="none"/>
          </a:ln>
        </p:spPr>
      </p:cxnSp>
      <p:cxnSp>
        <p:nvCxnSpPr>
          <p:cNvPr id="242" name="Shape 242"/>
          <p:cNvCxnSpPr/>
          <p:nvPr/>
        </p:nvCxnSpPr>
        <p:spPr>
          <a:xfrm>
            <a:off x="6999628" y="1371609"/>
            <a:ext cx="1791600" cy="0"/>
          </a:xfrm>
          <a:prstGeom prst="straightConnector1">
            <a:avLst/>
          </a:prstGeom>
          <a:noFill/>
          <a:ln cap="flat" cmpd="sng" w="47625">
            <a:solidFill>
              <a:schemeClr val="accent2"/>
            </a:solidFill>
            <a:prstDash val="solid"/>
            <a:miter lim="800000"/>
            <a:headEnd len="sm" w="sm" type="none"/>
            <a:tailEnd len="sm" w="sm" type="none"/>
          </a:ln>
        </p:spPr>
      </p:cxnSp>
      <p:sp>
        <p:nvSpPr>
          <p:cNvPr id="243" name="Shape 243"/>
          <p:cNvSpPr txBox="1"/>
          <p:nvPr>
            <p:ph idx="12" type="sldNum"/>
          </p:nvPr>
        </p:nvSpPr>
        <p:spPr>
          <a:xfrm>
            <a:off x="8418444" y="4711155"/>
            <a:ext cx="382800" cy="283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750">
                <a:solidFill>
                  <a:schemeClr val="dk1"/>
                </a:solidFill>
                <a:latin typeface="Arial"/>
                <a:ea typeface="Arial"/>
                <a:cs typeface="Arial"/>
                <a:sym typeface="Arial"/>
              </a:defRPr>
            </a:lvl1pPr>
            <a:lvl2pPr indent="0" lvl="1" marL="0" marR="0" rtl="0" algn="r">
              <a:spcBef>
                <a:spcPts val="0"/>
              </a:spcBef>
              <a:buNone/>
              <a:defRPr b="0" i="0" sz="750">
                <a:solidFill>
                  <a:schemeClr val="dk1"/>
                </a:solidFill>
                <a:latin typeface="Arial"/>
                <a:ea typeface="Arial"/>
                <a:cs typeface="Arial"/>
                <a:sym typeface="Arial"/>
              </a:defRPr>
            </a:lvl2pPr>
            <a:lvl3pPr indent="0" lvl="2" marL="0" marR="0" rtl="0" algn="r">
              <a:spcBef>
                <a:spcPts val="0"/>
              </a:spcBef>
              <a:buNone/>
              <a:defRPr b="0" i="0" sz="750">
                <a:solidFill>
                  <a:schemeClr val="dk1"/>
                </a:solidFill>
                <a:latin typeface="Arial"/>
                <a:ea typeface="Arial"/>
                <a:cs typeface="Arial"/>
                <a:sym typeface="Arial"/>
              </a:defRPr>
            </a:lvl3pPr>
            <a:lvl4pPr indent="0" lvl="3" marL="0" marR="0" rtl="0" algn="r">
              <a:spcBef>
                <a:spcPts val="0"/>
              </a:spcBef>
              <a:buNone/>
              <a:defRPr b="0" i="0" sz="750">
                <a:solidFill>
                  <a:schemeClr val="dk1"/>
                </a:solidFill>
                <a:latin typeface="Arial"/>
                <a:ea typeface="Arial"/>
                <a:cs typeface="Arial"/>
                <a:sym typeface="Arial"/>
              </a:defRPr>
            </a:lvl4pPr>
            <a:lvl5pPr indent="0" lvl="4" marL="0" marR="0" rtl="0" algn="r">
              <a:spcBef>
                <a:spcPts val="0"/>
              </a:spcBef>
              <a:buNone/>
              <a:defRPr b="0" i="0" sz="750">
                <a:solidFill>
                  <a:schemeClr val="dk1"/>
                </a:solidFill>
                <a:latin typeface="Arial"/>
                <a:ea typeface="Arial"/>
                <a:cs typeface="Arial"/>
                <a:sym typeface="Arial"/>
              </a:defRPr>
            </a:lvl5pPr>
            <a:lvl6pPr indent="0" lvl="5" marL="0" marR="0" rtl="0" algn="r">
              <a:spcBef>
                <a:spcPts val="0"/>
              </a:spcBef>
              <a:buNone/>
              <a:defRPr b="0" i="0" sz="750">
                <a:solidFill>
                  <a:schemeClr val="dk1"/>
                </a:solidFill>
                <a:latin typeface="Arial"/>
                <a:ea typeface="Arial"/>
                <a:cs typeface="Arial"/>
                <a:sym typeface="Arial"/>
              </a:defRPr>
            </a:lvl6pPr>
            <a:lvl7pPr indent="0" lvl="6" marL="0" marR="0" rtl="0" algn="r">
              <a:spcBef>
                <a:spcPts val="0"/>
              </a:spcBef>
              <a:buNone/>
              <a:defRPr b="0" i="0" sz="750">
                <a:solidFill>
                  <a:schemeClr val="dk1"/>
                </a:solidFill>
                <a:latin typeface="Arial"/>
                <a:ea typeface="Arial"/>
                <a:cs typeface="Arial"/>
                <a:sym typeface="Arial"/>
              </a:defRPr>
            </a:lvl7pPr>
            <a:lvl8pPr indent="0" lvl="7" marL="0" marR="0" rtl="0" algn="r">
              <a:spcBef>
                <a:spcPts val="0"/>
              </a:spcBef>
              <a:buNone/>
              <a:defRPr b="0" i="0" sz="750">
                <a:solidFill>
                  <a:schemeClr val="dk1"/>
                </a:solidFill>
                <a:latin typeface="Arial"/>
                <a:ea typeface="Arial"/>
                <a:cs typeface="Arial"/>
                <a:sym typeface="Arial"/>
              </a:defRPr>
            </a:lvl8pPr>
            <a:lvl9pPr indent="0" lvl="8" marL="0" marR="0" rtl="0" algn="r">
              <a:spcBef>
                <a:spcPts val="0"/>
              </a:spcBef>
              <a:buNone/>
              <a:defRPr b="0" i="0" sz="750">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
        <p:nvSpPr>
          <p:cNvPr id="244" name="Shape 244"/>
          <p:cNvSpPr txBox="1"/>
          <p:nvPr>
            <p:ph idx="1" type="body"/>
          </p:nvPr>
        </p:nvSpPr>
        <p:spPr>
          <a:xfrm>
            <a:off x="342900" y="1371602"/>
            <a:ext cx="6416100" cy="28290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750"/>
              </a:spcBef>
              <a:spcAft>
                <a:spcPts val="0"/>
              </a:spcAft>
              <a:buClr>
                <a:schemeClr val="dk1"/>
              </a:buClr>
              <a:buSzPts val="1800"/>
              <a:buFont typeface="Arial"/>
              <a:buChar char="•"/>
              <a:defRPr b="0" i="0" sz="1800">
                <a:solidFill>
                  <a:schemeClr val="dk1"/>
                </a:solidFill>
                <a:latin typeface="Arial"/>
                <a:ea typeface="Arial"/>
                <a:cs typeface="Arial"/>
                <a:sym typeface="Arial"/>
              </a:defRPr>
            </a:lvl1pPr>
            <a:lvl2pPr indent="-342900" lvl="1" marL="914400" marR="0" rtl="0" algn="l">
              <a:lnSpc>
                <a:spcPct val="100000"/>
              </a:lnSpc>
              <a:spcBef>
                <a:spcPts val="900"/>
              </a:spcBef>
              <a:spcAft>
                <a:spcPts val="0"/>
              </a:spcAft>
              <a:buClr>
                <a:schemeClr val="dk1"/>
              </a:buClr>
              <a:buSzPts val="1800"/>
              <a:buFont typeface="Merriweather Sans"/>
              <a:buChar char="-"/>
              <a:defRPr b="0" i="0" sz="1800" u="none" cap="none" strike="noStrike">
                <a:solidFill>
                  <a:schemeClr val="dk1"/>
                </a:solidFill>
                <a:latin typeface="Arial"/>
                <a:ea typeface="Arial"/>
                <a:cs typeface="Arial"/>
                <a:sym typeface="Arial"/>
              </a:defRPr>
            </a:lvl2pPr>
            <a:lvl3pPr indent="-342900" lvl="2" marL="1371600" marR="0" rtl="0" algn="l">
              <a:lnSpc>
                <a:spcPct val="100000"/>
              </a:lnSpc>
              <a:spcBef>
                <a:spcPts val="900"/>
              </a:spcBef>
              <a:spcAft>
                <a:spcPts val="0"/>
              </a:spcAft>
              <a:buClr>
                <a:schemeClr val="dk1"/>
              </a:buClr>
              <a:buSzPts val="1800"/>
              <a:buFont typeface="Noto Sans Symbols"/>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9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9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14325" lvl="5" marL="2743200" marR="0" rtl="0" algn="l">
              <a:lnSpc>
                <a:spcPct val="90000"/>
              </a:lnSpc>
              <a:spcBef>
                <a:spcPts val="9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graphic page">
  <p:cSld name="big graphic page">
    <p:spTree>
      <p:nvGrpSpPr>
        <p:cNvPr id="245" name="Shape 245"/>
        <p:cNvGrpSpPr/>
        <p:nvPr/>
      </p:nvGrpSpPr>
      <p:grpSpPr>
        <a:xfrm>
          <a:off x="0" y="0"/>
          <a:ext cx="0" cy="0"/>
          <a:chOff x="0" y="0"/>
          <a:chExt cx="0" cy="0"/>
        </a:xfrm>
      </p:grpSpPr>
      <p:sp>
        <p:nvSpPr>
          <p:cNvPr id="246" name="Shape 246"/>
          <p:cNvSpPr txBox="1"/>
          <p:nvPr>
            <p:ph type="title"/>
          </p:nvPr>
        </p:nvSpPr>
        <p:spPr>
          <a:xfrm>
            <a:off x="342909" y="400052"/>
            <a:ext cx="8458200" cy="7143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2"/>
              </a:buClr>
              <a:buSzPts val="1400"/>
              <a:buFont typeface="Arial Black"/>
              <a:buNone/>
              <a:defRPr b="1" i="0" sz="2400" u="none" cap="none" strike="noStrike">
                <a:solidFill>
                  <a:schemeClr val="accent2"/>
                </a:solidFill>
                <a:latin typeface="Arial Black"/>
                <a:ea typeface="Arial Black"/>
                <a:cs typeface="Arial Black"/>
                <a:sym typeface="Arial Black"/>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cxnSp>
        <p:nvCxnSpPr>
          <p:cNvPr id="247" name="Shape 247"/>
          <p:cNvCxnSpPr/>
          <p:nvPr/>
        </p:nvCxnSpPr>
        <p:spPr>
          <a:xfrm>
            <a:off x="4191236" y="3862077"/>
            <a:ext cx="0" cy="829800"/>
          </a:xfrm>
          <a:prstGeom prst="straightConnector1">
            <a:avLst/>
          </a:prstGeom>
          <a:noFill/>
          <a:ln cap="flat" cmpd="sng" w="38100">
            <a:solidFill>
              <a:schemeClr val="accent2"/>
            </a:solidFill>
            <a:prstDash val="solid"/>
            <a:miter lim="800000"/>
            <a:headEnd len="sm" w="sm" type="none"/>
            <a:tailEnd len="sm" w="sm" type="none"/>
          </a:ln>
        </p:spPr>
      </p:cxnSp>
      <p:sp>
        <p:nvSpPr>
          <p:cNvPr id="248" name="Shape 248"/>
          <p:cNvSpPr txBox="1"/>
          <p:nvPr>
            <p:ph idx="1" type="body"/>
          </p:nvPr>
        </p:nvSpPr>
        <p:spPr>
          <a:xfrm>
            <a:off x="4350543" y="4000500"/>
            <a:ext cx="4450500" cy="5715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750"/>
              </a:spcBef>
              <a:spcAft>
                <a:spcPts val="0"/>
              </a:spcAft>
              <a:buClr>
                <a:schemeClr val="dk1"/>
              </a:buClr>
              <a:buSzPts val="1400"/>
              <a:buFont typeface="Arial"/>
              <a:buNone/>
              <a:defRPr b="0" i="0" sz="1050">
                <a:solidFill>
                  <a:schemeClr val="dk1"/>
                </a:solidFill>
                <a:latin typeface="Arial"/>
                <a:ea typeface="Arial"/>
                <a:cs typeface="Arial"/>
                <a:sym typeface="Arial"/>
              </a:defRPr>
            </a:lvl1pPr>
            <a:lvl2pPr indent="-228600" lvl="1" marL="9144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314325" lvl="5" marL="2743200" marR="0" rtl="0" algn="l">
              <a:lnSpc>
                <a:spcPct val="90000"/>
              </a:lnSpc>
              <a:spcBef>
                <a:spcPts val="9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pic>
        <p:nvPicPr>
          <p:cNvPr id="249" name="Shape 249"/>
          <p:cNvPicPr preferRelativeResize="0"/>
          <p:nvPr/>
        </p:nvPicPr>
        <p:blipFill rotWithShape="1">
          <a:blip r:embed="rId2">
            <a:alphaModFix/>
          </a:blip>
          <a:srcRect b="0" l="0" r="0" t="0"/>
          <a:stretch/>
        </p:blipFill>
        <p:spPr>
          <a:xfrm>
            <a:off x="356826" y="4392237"/>
            <a:ext cx="281700" cy="514200"/>
          </a:xfrm>
          <a:prstGeom prst="rect">
            <a:avLst/>
          </a:prstGeom>
          <a:noFill/>
          <a:ln>
            <a:noFill/>
          </a:ln>
        </p:spPr>
      </p:pic>
      <p:sp>
        <p:nvSpPr>
          <p:cNvPr id="250" name="Shape 250"/>
          <p:cNvSpPr txBox="1"/>
          <p:nvPr>
            <p:ph idx="2" type="body"/>
          </p:nvPr>
        </p:nvSpPr>
        <p:spPr>
          <a:xfrm>
            <a:off x="6278880" y="1371600"/>
            <a:ext cx="2522100" cy="22860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750"/>
              </a:spcBef>
              <a:spcAft>
                <a:spcPts val="0"/>
              </a:spcAft>
              <a:buClr>
                <a:schemeClr val="dk1"/>
              </a:buClr>
              <a:buSzPts val="1400"/>
              <a:buFont typeface="Arial"/>
              <a:buNone/>
              <a:defRPr b="0" i="0" sz="1800">
                <a:solidFill>
                  <a:schemeClr val="dk1"/>
                </a:solidFill>
                <a:latin typeface="Arial"/>
                <a:ea typeface="Arial"/>
                <a:cs typeface="Arial"/>
                <a:sym typeface="Arial"/>
              </a:defRPr>
            </a:lvl1pPr>
            <a:lvl2pPr indent="-342900" lvl="1" marL="914400" marR="0" rtl="0" algn="l">
              <a:lnSpc>
                <a:spcPct val="100000"/>
              </a:lnSpc>
              <a:spcBef>
                <a:spcPts val="9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lnSpc>
                <a:spcPct val="100000"/>
              </a:lnSpc>
              <a:spcBef>
                <a:spcPts val="9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9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9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14325" lvl="5" marL="2743200" marR="0" rtl="0" algn="l">
              <a:lnSpc>
                <a:spcPct val="90000"/>
              </a:lnSpc>
              <a:spcBef>
                <a:spcPts val="9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251" name="Shape 251"/>
          <p:cNvSpPr txBox="1"/>
          <p:nvPr>
            <p:ph idx="3" type="body"/>
          </p:nvPr>
        </p:nvSpPr>
        <p:spPr>
          <a:xfrm>
            <a:off x="356833" y="1371600"/>
            <a:ext cx="5678100" cy="2286000"/>
          </a:xfrm>
          <a:prstGeom prst="rect">
            <a:avLst/>
          </a:prstGeom>
          <a:noFill/>
          <a:ln>
            <a:noFill/>
          </a:ln>
        </p:spPr>
        <p:txBody>
          <a:bodyPr anchorCtr="0" anchor="t" bIns="91425" lIns="91425" spcFirstLastPara="1" rIns="91425" wrap="square" tIns="91425"/>
          <a:lstStyle>
            <a:lvl1pPr indent="-361950" lvl="0" marL="457200" marR="0" rtl="0" algn="l">
              <a:lnSpc>
                <a:spcPct val="90000"/>
              </a:lnSpc>
              <a:spcBef>
                <a:spcPts val="750"/>
              </a:spcBef>
              <a:spcAft>
                <a:spcPts val="0"/>
              </a:spcAft>
              <a:buClr>
                <a:schemeClr val="dk1"/>
              </a:buClr>
              <a:buSzPts val="2100"/>
              <a:buFont typeface="Arial"/>
              <a:buChar char="•"/>
              <a:defRPr b="0" i="0" sz="2100">
                <a:solidFill>
                  <a:schemeClr val="dk1"/>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252" name="Shape 252"/>
          <p:cNvSpPr txBox="1"/>
          <p:nvPr>
            <p:ph idx="12" type="sldNum"/>
          </p:nvPr>
        </p:nvSpPr>
        <p:spPr>
          <a:xfrm>
            <a:off x="8431953" y="4711155"/>
            <a:ext cx="382800" cy="283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750">
                <a:solidFill>
                  <a:schemeClr val="dk1"/>
                </a:solidFill>
                <a:latin typeface="Arial"/>
                <a:ea typeface="Arial"/>
                <a:cs typeface="Arial"/>
                <a:sym typeface="Arial"/>
              </a:defRPr>
            </a:lvl1pPr>
            <a:lvl2pPr indent="0" lvl="1" marL="0" marR="0" rtl="0" algn="r">
              <a:spcBef>
                <a:spcPts val="0"/>
              </a:spcBef>
              <a:buNone/>
              <a:defRPr b="0" i="0" sz="750">
                <a:solidFill>
                  <a:schemeClr val="dk1"/>
                </a:solidFill>
                <a:latin typeface="Arial"/>
                <a:ea typeface="Arial"/>
                <a:cs typeface="Arial"/>
                <a:sym typeface="Arial"/>
              </a:defRPr>
            </a:lvl2pPr>
            <a:lvl3pPr indent="0" lvl="2" marL="0" marR="0" rtl="0" algn="r">
              <a:spcBef>
                <a:spcPts val="0"/>
              </a:spcBef>
              <a:buNone/>
              <a:defRPr b="0" i="0" sz="750">
                <a:solidFill>
                  <a:schemeClr val="dk1"/>
                </a:solidFill>
                <a:latin typeface="Arial"/>
                <a:ea typeface="Arial"/>
                <a:cs typeface="Arial"/>
                <a:sym typeface="Arial"/>
              </a:defRPr>
            </a:lvl3pPr>
            <a:lvl4pPr indent="0" lvl="3" marL="0" marR="0" rtl="0" algn="r">
              <a:spcBef>
                <a:spcPts val="0"/>
              </a:spcBef>
              <a:buNone/>
              <a:defRPr b="0" i="0" sz="750">
                <a:solidFill>
                  <a:schemeClr val="dk1"/>
                </a:solidFill>
                <a:latin typeface="Arial"/>
                <a:ea typeface="Arial"/>
                <a:cs typeface="Arial"/>
                <a:sym typeface="Arial"/>
              </a:defRPr>
            </a:lvl4pPr>
            <a:lvl5pPr indent="0" lvl="4" marL="0" marR="0" rtl="0" algn="r">
              <a:spcBef>
                <a:spcPts val="0"/>
              </a:spcBef>
              <a:buNone/>
              <a:defRPr b="0" i="0" sz="750">
                <a:solidFill>
                  <a:schemeClr val="dk1"/>
                </a:solidFill>
                <a:latin typeface="Arial"/>
                <a:ea typeface="Arial"/>
                <a:cs typeface="Arial"/>
                <a:sym typeface="Arial"/>
              </a:defRPr>
            </a:lvl5pPr>
            <a:lvl6pPr indent="0" lvl="5" marL="0" marR="0" rtl="0" algn="r">
              <a:spcBef>
                <a:spcPts val="0"/>
              </a:spcBef>
              <a:buNone/>
              <a:defRPr b="0" i="0" sz="750">
                <a:solidFill>
                  <a:schemeClr val="dk1"/>
                </a:solidFill>
                <a:latin typeface="Arial"/>
                <a:ea typeface="Arial"/>
                <a:cs typeface="Arial"/>
                <a:sym typeface="Arial"/>
              </a:defRPr>
            </a:lvl6pPr>
            <a:lvl7pPr indent="0" lvl="6" marL="0" marR="0" rtl="0" algn="r">
              <a:spcBef>
                <a:spcPts val="0"/>
              </a:spcBef>
              <a:buNone/>
              <a:defRPr b="0" i="0" sz="750">
                <a:solidFill>
                  <a:schemeClr val="dk1"/>
                </a:solidFill>
                <a:latin typeface="Arial"/>
                <a:ea typeface="Arial"/>
                <a:cs typeface="Arial"/>
                <a:sym typeface="Arial"/>
              </a:defRPr>
            </a:lvl7pPr>
            <a:lvl8pPr indent="0" lvl="7" marL="0" marR="0" rtl="0" algn="r">
              <a:spcBef>
                <a:spcPts val="0"/>
              </a:spcBef>
              <a:buNone/>
              <a:defRPr b="0" i="0" sz="750">
                <a:solidFill>
                  <a:schemeClr val="dk1"/>
                </a:solidFill>
                <a:latin typeface="Arial"/>
                <a:ea typeface="Arial"/>
                <a:cs typeface="Arial"/>
                <a:sym typeface="Arial"/>
              </a:defRPr>
            </a:lvl8pPr>
            <a:lvl9pPr indent="0" lvl="8" marL="0" marR="0" rtl="0" algn="r">
              <a:spcBef>
                <a:spcPts val="0"/>
              </a:spcBef>
              <a:buNone/>
              <a:defRPr b="0" i="0" sz="750">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o title big graphic description page">
  <p:cSld name="no title big graphic description page">
    <p:spTree>
      <p:nvGrpSpPr>
        <p:cNvPr id="253" name="Shape 253"/>
        <p:cNvGrpSpPr/>
        <p:nvPr/>
      </p:nvGrpSpPr>
      <p:grpSpPr>
        <a:xfrm>
          <a:off x="0" y="0"/>
          <a:ext cx="0" cy="0"/>
          <a:chOff x="0" y="0"/>
          <a:chExt cx="0" cy="0"/>
        </a:xfrm>
      </p:grpSpPr>
      <p:cxnSp>
        <p:nvCxnSpPr>
          <p:cNvPr id="254" name="Shape 254"/>
          <p:cNvCxnSpPr/>
          <p:nvPr/>
        </p:nvCxnSpPr>
        <p:spPr>
          <a:xfrm>
            <a:off x="4191236" y="3862077"/>
            <a:ext cx="0" cy="829800"/>
          </a:xfrm>
          <a:prstGeom prst="straightConnector1">
            <a:avLst/>
          </a:prstGeom>
          <a:noFill/>
          <a:ln cap="flat" cmpd="sng" w="38100">
            <a:solidFill>
              <a:schemeClr val="accent2"/>
            </a:solidFill>
            <a:prstDash val="solid"/>
            <a:miter lim="800000"/>
            <a:headEnd len="sm" w="sm" type="none"/>
            <a:tailEnd len="sm" w="sm" type="none"/>
          </a:ln>
        </p:spPr>
      </p:cxnSp>
      <p:sp>
        <p:nvSpPr>
          <p:cNvPr id="255" name="Shape 255"/>
          <p:cNvSpPr txBox="1"/>
          <p:nvPr>
            <p:ph idx="1" type="body"/>
          </p:nvPr>
        </p:nvSpPr>
        <p:spPr>
          <a:xfrm>
            <a:off x="4350544" y="4000500"/>
            <a:ext cx="4450500" cy="5715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750"/>
              </a:spcBef>
              <a:spcAft>
                <a:spcPts val="0"/>
              </a:spcAft>
              <a:buClr>
                <a:schemeClr val="dk1"/>
              </a:buClr>
              <a:buSzPts val="1400"/>
              <a:buFont typeface="Arial"/>
              <a:buNone/>
              <a:defRPr b="0" i="0" sz="1050">
                <a:solidFill>
                  <a:schemeClr val="dk1"/>
                </a:solidFill>
                <a:latin typeface="Arial"/>
                <a:ea typeface="Arial"/>
                <a:cs typeface="Arial"/>
                <a:sym typeface="Arial"/>
              </a:defRPr>
            </a:lvl1pPr>
            <a:lvl2pPr indent="-228600" lvl="1" marL="9144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314325" lvl="5" marL="2743200" marR="0" rtl="0" algn="l">
              <a:lnSpc>
                <a:spcPct val="90000"/>
              </a:lnSpc>
              <a:spcBef>
                <a:spcPts val="9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pic>
        <p:nvPicPr>
          <p:cNvPr id="256" name="Shape 256"/>
          <p:cNvPicPr preferRelativeResize="0"/>
          <p:nvPr/>
        </p:nvPicPr>
        <p:blipFill rotWithShape="1">
          <a:blip r:embed="rId2">
            <a:alphaModFix/>
          </a:blip>
          <a:srcRect b="0" l="0" r="0" t="0"/>
          <a:stretch/>
        </p:blipFill>
        <p:spPr>
          <a:xfrm>
            <a:off x="356826" y="4392237"/>
            <a:ext cx="281700" cy="514200"/>
          </a:xfrm>
          <a:prstGeom prst="rect">
            <a:avLst/>
          </a:prstGeom>
          <a:noFill/>
          <a:ln>
            <a:noFill/>
          </a:ln>
        </p:spPr>
      </p:pic>
      <p:sp>
        <p:nvSpPr>
          <p:cNvPr id="257" name="Shape 257"/>
          <p:cNvSpPr txBox="1"/>
          <p:nvPr>
            <p:ph idx="2" type="body"/>
          </p:nvPr>
        </p:nvSpPr>
        <p:spPr>
          <a:xfrm>
            <a:off x="6461760" y="400050"/>
            <a:ext cx="2339400" cy="32577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750"/>
              </a:spcBef>
              <a:spcAft>
                <a:spcPts val="0"/>
              </a:spcAft>
              <a:buClr>
                <a:schemeClr val="dk1"/>
              </a:buClr>
              <a:buSzPts val="1400"/>
              <a:buFont typeface="Arial"/>
              <a:buNone/>
              <a:defRPr b="0" i="0" sz="1800">
                <a:solidFill>
                  <a:schemeClr val="dk1"/>
                </a:solidFill>
                <a:latin typeface="Arial"/>
                <a:ea typeface="Arial"/>
                <a:cs typeface="Arial"/>
                <a:sym typeface="Arial"/>
              </a:defRPr>
            </a:lvl1pPr>
            <a:lvl2pPr indent="-342900" lvl="1" marL="914400" marR="0" rtl="0" algn="l">
              <a:lnSpc>
                <a:spcPct val="100000"/>
              </a:lnSpc>
              <a:spcBef>
                <a:spcPts val="9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lnSpc>
                <a:spcPct val="100000"/>
              </a:lnSpc>
              <a:spcBef>
                <a:spcPts val="9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9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9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14325" lvl="5" marL="2743200" marR="0" rtl="0" algn="l">
              <a:lnSpc>
                <a:spcPct val="90000"/>
              </a:lnSpc>
              <a:spcBef>
                <a:spcPts val="9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258" name="Shape 258"/>
          <p:cNvSpPr txBox="1"/>
          <p:nvPr>
            <p:ph idx="3" type="body"/>
          </p:nvPr>
        </p:nvSpPr>
        <p:spPr>
          <a:xfrm>
            <a:off x="356833" y="400050"/>
            <a:ext cx="5830500" cy="3257700"/>
          </a:xfrm>
          <a:prstGeom prst="rect">
            <a:avLst/>
          </a:prstGeom>
          <a:noFill/>
          <a:ln>
            <a:noFill/>
          </a:ln>
        </p:spPr>
        <p:txBody>
          <a:bodyPr anchorCtr="0" anchor="t" bIns="91425" lIns="91425" spcFirstLastPara="1" rIns="91425" wrap="square" tIns="91425"/>
          <a:lstStyle>
            <a:lvl1pPr indent="-361950" lvl="0" marL="457200" marR="0" rtl="0" algn="l">
              <a:lnSpc>
                <a:spcPct val="90000"/>
              </a:lnSpc>
              <a:spcBef>
                <a:spcPts val="750"/>
              </a:spcBef>
              <a:spcAft>
                <a:spcPts val="0"/>
              </a:spcAft>
              <a:buClr>
                <a:schemeClr val="dk1"/>
              </a:buClr>
              <a:buSzPts val="2100"/>
              <a:buFont typeface="Arial"/>
              <a:buChar char="•"/>
              <a:defRPr b="0" i="0" sz="2100">
                <a:solidFill>
                  <a:schemeClr val="dk1"/>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259" name="Shape 259"/>
          <p:cNvSpPr txBox="1"/>
          <p:nvPr>
            <p:ph idx="12" type="sldNum"/>
          </p:nvPr>
        </p:nvSpPr>
        <p:spPr>
          <a:xfrm>
            <a:off x="8431954" y="4711155"/>
            <a:ext cx="382800" cy="283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750">
                <a:solidFill>
                  <a:schemeClr val="dk1"/>
                </a:solidFill>
                <a:latin typeface="Arial"/>
                <a:ea typeface="Arial"/>
                <a:cs typeface="Arial"/>
                <a:sym typeface="Arial"/>
              </a:defRPr>
            </a:lvl1pPr>
            <a:lvl2pPr indent="0" lvl="1" marL="0" marR="0" rtl="0" algn="r">
              <a:spcBef>
                <a:spcPts val="0"/>
              </a:spcBef>
              <a:buNone/>
              <a:defRPr b="0" i="0" sz="750">
                <a:solidFill>
                  <a:schemeClr val="dk1"/>
                </a:solidFill>
                <a:latin typeface="Arial"/>
                <a:ea typeface="Arial"/>
                <a:cs typeface="Arial"/>
                <a:sym typeface="Arial"/>
              </a:defRPr>
            </a:lvl2pPr>
            <a:lvl3pPr indent="0" lvl="2" marL="0" marR="0" rtl="0" algn="r">
              <a:spcBef>
                <a:spcPts val="0"/>
              </a:spcBef>
              <a:buNone/>
              <a:defRPr b="0" i="0" sz="750">
                <a:solidFill>
                  <a:schemeClr val="dk1"/>
                </a:solidFill>
                <a:latin typeface="Arial"/>
                <a:ea typeface="Arial"/>
                <a:cs typeface="Arial"/>
                <a:sym typeface="Arial"/>
              </a:defRPr>
            </a:lvl3pPr>
            <a:lvl4pPr indent="0" lvl="3" marL="0" marR="0" rtl="0" algn="r">
              <a:spcBef>
                <a:spcPts val="0"/>
              </a:spcBef>
              <a:buNone/>
              <a:defRPr b="0" i="0" sz="750">
                <a:solidFill>
                  <a:schemeClr val="dk1"/>
                </a:solidFill>
                <a:latin typeface="Arial"/>
                <a:ea typeface="Arial"/>
                <a:cs typeface="Arial"/>
                <a:sym typeface="Arial"/>
              </a:defRPr>
            </a:lvl4pPr>
            <a:lvl5pPr indent="0" lvl="4" marL="0" marR="0" rtl="0" algn="r">
              <a:spcBef>
                <a:spcPts val="0"/>
              </a:spcBef>
              <a:buNone/>
              <a:defRPr b="0" i="0" sz="750">
                <a:solidFill>
                  <a:schemeClr val="dk1"/>
                </a:solidFill>
                <a:latin typeface="Arial"/>
                <a:ea typeface="Arial"/>
                <a:cs typeface="Arial"/>
                <a:sym typeface="Arial"/>
              </a:defRPr>
            </a:lvl5pPr>
            <a:lvl6pPr indent="0" lvl="5" marL="0" marR="0" rtl="0" algn="r">
              <a:spcBef>
                <a:spcPts val="0"/>
              </a:spcBef>
              <a:buNone/>
              <a:defRPr b="0" i="0" sz="750">
                <a:solidFill>
                  <a:schemeClr val="dk1"/>
                </a:solidFill>
                <a:latin typeface="Arial"/>
                <a:ea typeface="Arial"/>
                <a:cs typeface="Arial"/>
                <a:sym typeface="Arial"/>
              </a:defRPr>
            </a:lvl6pPr>
            <a:lvl7pPr indent="0" lvl="6" marL="0" marR="0" rtl="0" algn="r">
              <a:spcBef>
                <a:spcPts val="0"/>
              </a:spcBef>
              <a:buNone/>
              <a:defRPr b="0" i="0" sz="750">
                <a:solidFill>
                  <a:schemeClr val="dk1"/>
                </a:solidFill>
                <a:latin typeface="Arial"/>
                <a:ea typeface="Arial"/>
                <a:cs typeface="Arial"/>
                <a:sym typeface="Arial"/>
              </a:defRPr>
            </a:lvl7pPr>
            <a:lvl8pPr indent="0" lvl="7" marL="0" marR="0" rtl="0" algn="r">
              <a:spcBef>
                <a:spcPts val="0"/>
              </a:spcBef>
              <a:buNone/>
              <a:defRPr b="0" i="0" sz="750">
                <a:solidFill>
                  <a:schemeClr val="dk1"/>
                </a:solidFill>
                <a:latin typeface="Arial"/>
                <a:ea typeface="Arial"/>
                <a:cs typeface="Arial"/>
                <a:sym typeface="Arial"/>
              </a:defRPr>
            </a:lvl8pPr>
            <a:lvl9pPr indent="0" lvl="8" marL="0" marR="0" rtl="0" algn="r">
              <a:spcBef>
                <a:spcPts val="0"/>
              </a:spcBef>
              <a:buNone/>
              <a:defRPr b="0" i="0" sz="750">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graphic with footnote page">
  <p:cSld name="title graphic with footnote page">
    <p:spTree>
      <p:nvGrpSpPr>
        <p:cNvPr id="260" name="Shape 260"/>
        <p:cNvGrpSpPr/>
        <p:nvPr/>
      </p:nvGrpSpPr>
      <p:grpSpPr>
        <a:xfrm>
          <a:off x="0" y="0"/>
          <a:ext cx="0" cy="0"/>
          <a:chOff x="0" y="0"/>
          <a:chExt cx="0" cy="0"/>
        </a:xfrm>
      </p:grpSpPr>
      <p:sp>
        <p:nvSpPr>
          <p:cNvPr id="261" name="Shape 261"/>
          <p:cNvSpPr txBox="1"/>
          <p:nvPr>
            <p:ph type="title"/>
          </p:nvPr>
        </p:nvSpPr>
        <p:spPr>
          <a:xfrm>
            <a:off x="342909" y="400052"/>
            <a:ext cx="8458200" cy="7143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2"/>
              </a:buClr>
              <a:buSzPts val="1400"/>
              <a:buFont typeface="Arial Black"/>
              <a:buNone/>
              <a:defRPr b="1" i="0" sz="2400" u="none" cap="none" strike="noStrike">
                <a:solidFill>
                  <a:schemeClr val="accent2"/>
                </a:solidFill>
                <a:latin typeface="Arial Black"/>
                <a:ea typeface="Arial Black"/>
                <a:cs typeface="Arial Black"/>
                <a:sym typeface="Arial Black"/>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cxnSp>
        <p:nvCxnSpPr>
          <p:cNvPr id="262" name="Shape 262"/>
          <p:cNvCxnSpPr/>
          <p:nvPr/>
        </p:nvCxnSpPr>
        <p:spPr>
          <a:xfrm>
            <a:off x="4191236" y="3862077"/>
            <a:ext cx="0" cy="829800"/>
          </a:xfrm>
          <a:prstGeom prst="straightConnector1">
            <a:avLst/>
          </a:prstGeom>
          <a:noFill/>
          <a:ln cap="flat" cmpd="sng" w="38100">
            <a:solidFill>
              <a:schemeClr val="accent2"/>
            </a:solidFill>
            <a:prstDash val="solid"/>
            <a:miter lim="800000"/>
            <a:headEnd len="sm" w="sm" type="none"/>
            <a:tailEnd len="sm" w="sm" type="none"/>
          </a:ln>
        </p:spPr>
      </p:cxnSp>
      <p:sp>
        <p:nvSpPr>
          <p:cNvPr id="263" name="Shape 263"/>
          <p:cNvSpPr txBox="1"/>
          <p:nvPr>
            <p:ph idx="1" type="body"/>
          </p:nvPr>
        </p:nvSpPr>
        <p:spPr>
          <a:xfrm>
            <a:off x="4350543" y="4000500"/>
            <a:ext cx="4450500" cy="5715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750"/>
              </a:spcBef>
              <a:spcAft>
                <a:spcPts val="0"/>
              </a:spcAft>
              <a:buClr>
                <a:schemeClr val="dk1"/>
              </a:buClr>
              <a:buSzPts val="1400"/>
              <a:buFont typeface="Arial"/>
              <a:buNone/>
              <a:defRPr b="0" i="0" sz="1050">
                <a:solidFill>
                  <a:schemeClr val="dk1"/>
                </a:solidFill>
                <a:latin typeface="Arial"/>
                <a:ea typeface="Arial"/>
                <a:cs typeface="Arial"/>
                <a:sym typeface="Arial"/>
              </a:defRPr>
            </a:lvl1pPr>
            <a:lvl2pPr indent="-228600" lvl="1" marL="9144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314325" lvl="5" marL="2743200" marR="0" rtl="0" algn="l">
              <a:lnSpc>
                <a:spcPct val="90000"/>
              </a:lnSpc>
              <a:spcBef>
                <a:spcPts val="9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pic>
        <p:nvPicPr>
          <p:cNvPr id="264" name="Shape 264"/>
          <p:cNvPicPr preferRelativeResize="0"/>
          <p:nvPr/>
        </p:nvPicPr>
        <p:blipFill rotWithShape="1">
          <a:blip r:embed="rId2">
            <a:alphaModFix/>
          </a:blip>
          <a:srcRect b="0" l="0" r="0" t="0"/>
          <a:stretch/>
        </p:blipFill>
        <p:spPr>
          <a:xfrm>
            <a:off x="356826" y="4392237"/>
            <a:ext cx="281700" cy="514200"/>
          </a:xfrm>
          <a:prstGeom prst="rect">
            <a:avLst/>
          </a:prstGeom>
          <a:noFill/>
          <a:ln>
            <a:noFill/>
          </a:ln>
        </p:spPr>
      </p:pic>
      <p:sp>
        <p:nvSpPr>
          <p:cNvPr id="265" name="Shape 265"/>
          <p:cNvSpPr txBox="1"/>
          <p:nvPr>
            <p:ph idx="2" type="body"/>
          </p:nvPr>
        </p:nvSpPr>
        <p:spPr>
          <a:xfrm>
            <a:off x="357188" y="1371600"/>
            <a:ext cx="8433600" cy="22860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750"/>
              </a:spcBef>
              <a:spcAft>
                <a:spcPts val="0"/>
              </a:spcAft>
              <a:buClr>
                <a:schemeClr val="dk1"/>
              </a:buClr>
              <a:buSzPts val="1400"/>
              <a:buFont typeface="Arial"/>
              <a:buNone/>
              <a:defRPr b="0" i="0" sz="1350">
                <a:solidFill>
                  <a:schemeClr val="dk1"/>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266" name="Shape 266"/>
          <p:cNvSpPr txBox="1"/>
          <p:nvPr>
            <p:ph idx="12" type="sldNum"/>
          </p:nvPr>
        </p:nvSpPr>
        <p:spPr>
          <a:xfrm>
            <a:off x="8431953" y="4711155"/>
            <a:ext cx="382800" cy="283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750">
                <a:solidFill>
                  <a:schemeClr val="dk1"/>
                </a:solidFill>
                <a:latin typeface="Arial"/>
                <a:ea typeface="Arial"/>
                <a:cs typeface="Arial"/>
                <a:sym typeface="Arial"/>
              </a:defRPr>
            </a:lvl1pPr>
            <a:lvl2pPr indent="0" lvl="1" marL="0" marR="0" rtl="0" algn="r">
              <a:spcBef>
                <a:spcPts val="0"/>
              </a:spcBef>
              <a:buNone/>
              <a:defRPr b="0" i="0" sz="750">
                <a:solidFill>
                  <a:schemeClr val="dk1"/>
                </a:solidFill>
                <a:latin typeface="Arial"/>
                <a:ea typeface="Arial"/>
                <a:cs typeface="Arial"/>
                <a:sym typeface="Arial"/>
              </a:defRPr>
            </a:lvl2pPr>
            <a:lvl3pPr indent="0" lvl="2" marL="0" marR="0" rtl="0" algn="r">
              <a:spcBef>
                <a:spcPts val="0"/>
              </a:spcBef>
              <a:buNone/>
              <a:defRPr b="0" i="0" sz="750">
                <a:solidFill>
                  <a:schemeClr val="dk1"/>
                </a:solidFill>
                <a:latin typeface="Arial"/>
                <a:ea typeface="Arial"/>
                <a:cs typeface="Arial"/>
                <a:sym typeface="Arial"/>
              </a:defRPr>
            </a:lvl3pPr>
            <a:lvl4pPr indent="0" lvl="3" marL="0" marR="0" rtl="0" algn="r">
              <a:spcBef>
                <a:spcPts val="0"/>
              </a:spcBef>
              <a:buNone/>
              <a:defRPr b="0" i="0" sz="750">
                <a:solidFill>
                  <a:schemeClr val="dk1"/>
                </a:solidFill>
                <a:latin typeface="Arial"/>
                <a:ea typeface="Arial"/>
                <a:cs typeface="Arial"/>
                <a:sym typeface="Arial"/>
              </a:defRPr>
            </a:lvl4pPr>
            <a:lvl5pPr indent="0" lvl="4" marL="0" marR="0" rtl="0" algn="r">
              <a:spcBef>
                <a:spcPts val="0"/>
              </a:spcBef>
              <a:buNone/>
              <a:defRPr b="0" i="0" sz="750">
                <a:solidFill>
                  <a:schemeClr val="dk1"/>
                </a:solidFill>
                <a:latin typeface="Arial"/>
                <a:ea typeface="Arial"/>
                <a:cs typeface="Arial"/>
                <a:sym typeface="Arial"/>
              </a:defRPr>
            </a:lvl5pPr>
            <a:lvl6pPr indent="0" lvl="5" marL="0" marR="0" rtl="0" algn="r">
              <a:spcBef>
                <a:spcPts val="0"/>
              </a:spcBef>
              <a:buNone/>
              <a:defRPr b="0" i="0" sz="750">
                <a:solidFill>
                  <a:schemeClr val="dk1"/>
                </a:solidFill>
                <a:latin typeface="Arial"/>
                <a:ea typeface="Arial"/>
                <a:cs typeface="Arial"/>
                <a:sym typeface="Arial"/>
              </a:defRPr>
            </a:lvl6pPr>
            <a:lvl7pPr indent="0" lvl="6" marL="0" marR="0" rtl="0" algn="r">
              <a:spcBef>
                <a:spcPts val="0"/>
              </a:spcBef>
              <a:buNone/>
              <a:defRPr b="0" i="0" sz="750">
                <a:solidFill>
                  <a:schemeClr val="dk1"/>
                </a:solidFill>
                <a:latin typeface="Arial"/>
                <a:ea typeface="Arial"/>
                <a:cs typeface="Arial"/>
                <a:sym typeface="Arial"/>
              </a:defRPr>
            </a:lvl7pPr>
            <a:lvl8pPr indent="0" lvl="7" marL="0" marR="0" rtl="0" algn="r">
              <a:spcBef>
                <a:spcPts val="0"/>
              </a:spcBef>
              <a:buNone/>
              <a:defRPr b="0" i="0" sz="750">
                <a:solidFill>
                  <a:schemeClr val="dk1"/>
                </a:solidFill>
                <a:latin typeface="Arial"/>
                <a:ea typeface="Arial"/>
                <a:cs typeface="Arial"/>
                <a:sym typeface="Arial"/>
              </a:defRPr>
            </a:lvl8pPr>
            <a:lvl9pPr indent="0" lvl="8" marL="0" marR="0" rtl="0" algn="r">
              <a:spcBef>
                <a:spcPts val="0"/>
              </a:spcBef>
              <a:buNone/>
              <a:defRPr b="0" i="0" sz="750">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o title graphic with footnote page">
  <p:cSld name="no title graphic with footnote page">
    <p:spTree>
      <p:nvGrpSpPr>
        <p:cNvPr id="267" name="Shape 267"/>
        <p:cNvGrpSpPr/>
        <p:nvPr/>
      </p:nvGrpSpPr>
      <p:grpSpPr>
        <a:xfrm>
          <a:off x="0" y="0"/>
          <a:ext cx="0" cy="0"/>
          <a:chOff x="0" y="0"/>
          <a:chExt cx="0" cy="0"/>
        </a:xfrm>
      </p:grpSpPr>
      <p:cxnSp>
        <p:nvCxnSpPr>
          <p:cNvPr id="268" name="Shape 268"/>
          <p:cNvCxnSpPr/>
          <p:nvPr/>
        </p:nvCxnSpPr>
        <p:spPr>
          <a:xfrm>
            <a:off x="4177727" y="3862077"/>
            <a:ext cx="0" cy="829800"/>
          </a:xfrm>
          <a:prstGeom prst="straightConnector1">
            <a:avLst/>
          </a:prstGeom>
          <a:noFill/>
          <a:ln cap="flat" cmpd="sng" w="38100">
            <a:solidFill>
              <a:schemeClr val="accent2"/>
            </a:solidFill>
            <a:prstDash val="solid"/>
            <a:miter lim="800000"/>
            <a:headEnd len="sm" w="sm" type="none"/>
            <a:tailEnd len="sm" w="sm" type="none"/>
          </a:ln>
        </p:spPr>
      </p:cxnSp>
      <p:sp>
        <p:nvSpPr>
          <p:cNvPr id="269" name="Shape 269"/>
          <p:cNvSpPr txBox="1"/>
          <p:nvPr>
            <p:ph idx="1" type="body"/>
          </p:nvPr>
        </p:nvSpPr>
        <p:spPr>
          <a:xfrm>
            <a:off x="4337034" y="4000500"/>
            <a:ext cx="4450500" cy="5715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750"/>
              </a:spcBef>
              <a:spcAft>
                <a:spcPts val="0"/>
              </a:spcAft>
              <a:buClr>
                <a:schemeClr val="dk1"/>
              </a:buClr>
              <a:buSzPts val="1400"/>
              <a:buFont typeface="Arial"/>
              <a:buNone/>
              <a:defRPr b="0" i="0" sz="1050">
                <a:solidFill>
                  <a:schemeClr val="dk1"/>
                </a:solidFill>
                <a:latin typeface="Arial"/>
                <a:ea typeface="Arial"/>
                <a:cs typeface="Arial"/>
                <a:sym typeface="Arial"/>
              </a:defRPr>
            </a:lvl1pPr>
            <a:lvl2pPr indent="-228600" lvl="1" marL="9144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314325" lvl="5" marL="2743200" marR="0" rtl="0" algn="l">
              <a:lnSpc>
                <a:spcPct val="90000"/>
              </a:lnSpc>
              <a:spcBef>
                <a:spcPts val="9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pic>
        <p:nvPicPr>
          <p:cNvPr id="270" name="Shape 270"/>
          <p:cNvPicPr preferRelativeResize="0"/>
          <p:nvPr/>
        </p:nvPicPr>
        <p:blipFill rotWithShape="1">
          <a:blip r:embed="rId2">
            <a:alphaModFix/>
          </a:blip>
          <a:srcRect b="0" l="0" r="0" t="0"/>
          <a:stretch/>
        </p:blipFill>
        <p:spPr>
          <a:xfrm>
            <a:off x="356826" y="4392237"/>
            <a:ext cx="281700" cy="514200"/>
          </a:xfrm>
          <a:prstGeom prst="rect">
            <a:avLst/>
          </a:prstGeom>
          <a:noFill/>
          <a:ln>
            <a:noFill/>
          </a:ln>
        </p:spPr>
      </p:pic>
      <p:sp>
        <p:nvSpPr>
          <p:cNvPr id="271" name="Shape 271"/>
          <p:cNvSpPr txBox="1"/>
          <p:nvPr>
            <p:ph idx="2" type="body"/>
          </p:nvPr>
        </p:nvSpPr>
        <p:spPr>
          <a:xfrm>
            <a:off x="357188" y="400050"/>
            <a:ext cx="8430300" cy="32577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750"/>
              </a:spcBef>
              <a:spcAft>
                <a:spcPts val="0"/>
              </a:spcAft>
              <a:buClr>
                <a:schemeClr val="dk1"/>
              </a:buClr>
              <a:buSzPts val="1400"/>
              <a:buFont typeface="Arial"/>
              <a:buNone/>
              <a:defRPr b="0" i="0" sz="1350">
                <a:solidFill>
                  <a:schemeClr val="dk1"/>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272" name="Shape 272"/>
          <p:cNvSpPr txBox="1"/>
          <p:nvPr>
            <p:ph idx="12" type="sldNum"/>
          </p:nvPr>
        </p:nvSpPr>
        <p:spPr>
          <a:xfrm>
            <a:off x="8418444" y="4711155"/>
            <a:ext cx="382800" cy="283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750">
                <a:solidFill>
                  <a:schemeClr val="dk1"/>
                </a:solidFill>
                <a:latin typeface="Arial"/>
                <a:ea typeface="Arial"/>
                <a:cs typeface="Arial"/>
                <a:sym typeface="Arial"/>
              </a:defRPr>
            </a:lvl1pPr>
            <a:lvl2pPr indent="0" lvl="1" marL="0" marR="0" rtl="0" algn="r">
              <a:spcBef>
                <a:spcPts val="0"/>
              </a:spcBef>
              <a:buNone/>
              <a:defRPr b="0" i="0" sz="750">
                <a:solidFill>
                  <a:schemeClr val="dk1"/>
                </a:solidFill>
                <a:latin typeface="Arial"/>
                <a:ea typeface="Arial"/>
                <a:cs typeface="Arial"/>
                <a:sym typeface="Arial"/>
              </a:defRPr>
            </a:lvl2pPr>
            <a:lvl3pPr indent="0" lvl="2" marL="0" marR="0" rtl="0" algn="r">
              <a:spcBef>
                <a:spcPts val="0"/>
              </a:spcBef>
              <a:buNone/>
              <a:defRPr b="0" i="0" sz="750">
                <a:solidFill>
                  <a:schemeClr val="dk1"/>
                </a:solidFill>
                <a:latin typeface="Arial"/>
                <a:ea typeface="Arial"/>
                <a:cs typeface="Arial"/>
                <a:sym typeface="Arial"/>
              </a:defRPr>
            </a:lvl3pPr>
            <a:lvl4pPr indent="0" lvl="3" marL="0" marR="0" rtl="0" algn="r">
              <a:spcBef>
                <a:spcPts val="0"/>
              </a:spcBef>
              <a:buNone/>
              <a:defRPr b="0" i="0" sz="750">
                <a:solidFill>
                  <a:schemeClr val="dk1"/>
                </a:solidFill>
                <a:latin typeface="Arial"/>
                <a:ea typeface="Arial"/>
                <a:cs typeface="Arial"/>
                <a:sym typeface="Arial"/>
              </a:defRPr>
            </a:lvl4pPr>
            <a:lvl5pPr indent="0" lvl="4" marL="0" marR="0" rtl="0" algn="r">
              <a:spcBef>
                <a:spcPts val="0"/>
              </a:spcBef>
              <a:buNone/>
              <a:defRPr b="0" i="0" sz="750">
                <a:solidFill>
                  <a:schemeClr val="dk1"/>
                </a:solidFill>
                <a:latin typeface="Arial"/>
                <a:ea typeface="Arial"/>
                <a:cs typeface="Arial"/>
                <a:sym typeface="Arial"/>
              </a:defRPr>
            </a:lvl5pPr>
            <a:lvl6pPr indent="0" lvl="5" marL="0" marR="0" rtl="0" algn="r">
              <a:spcBef>
                <a:spcPts val="0"/>
              </a:spcBef>
              <a:buNone/>
              <a:defRPr b="0" i="0" sz="750">
                <a:solidFill>
                  <a:schemeClr val="dk1"/>
                </a:solidFill>
                <a:latin typeface="Arial"/>
                <a:ea typeface="Arial"/>
                <a:cs typeface="Arial"/>
                <a:sym typeface="Arial"/>
              </a:defRPr>
            </a:lvl6pPr>
            <a:lvl7pPr indent="0" lvl="6" marL="0" marR="0" rtl="0" algn="r">
              <a:spcBef>
                <a:spcPts val="0"/>
              </a:spcBef>
              <a:buNone/>
              <a:defRPr b="0" i="0" sz="750">
                <a:solidFill>
                  <a:schemeClr val="dk1"/>
                </a:solidFill>
                <a:latin typeface="Arial"/>
                <a:ea typeface="Arial"/>
                <a:cs typeface="Arial"/>
                <a:sym typeface="Arial"/>
              </a:defRPr>
            </a:lvl7pPr>
            <a:lvl8pPr indent="0" lvl="7" marL="0" marR="0" rtl="0" algn="r">
              <a:spcBef>
                <a:spcPts val="0"/>
              </a:spcBef>
              <a:buNone/>
              <a:defRPr b="0" i="0" sz="750">
                <a:solidFill>
                  <a:schemeClr val="dk1"/>
                </a:solidFill>
                <a:latin typeface="Arial"/>
                <a:ea typeface="Arial"/>
                <a:cs typeface="Arial"/>
                <a:sym typeface="Arial"/>
              </a:defRPr>
            </a:lvl8pPr>
            <a:lvl9pPr indent="0" lvl="8" marL="0" marR="0" rtl="0" algn="r">
              <a:spcBef>
                <a:spcPts val="0"/>
              </a:spcBef>
              <a:buNone/>
              <a:defRPr b="0" i="0" sz="750">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
        <p:nvSpPr>
          <p:cNvPr id="273" name="Shape 273"/>
          <p:cNvSpPr txBox="1"/>
          <p:nvPr/>
        </p:nvSpPr>
        <p:spPr>
          <a:xfrm>
            <a:off x="2702860" y="6285156"/>
            <a:ext cx="184800" cy="248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13">
              <a:solidFill>
                <a:schemeClr val="dk1"/>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caption page">
  <p:cSld name="image caption page">
    <p:spTree>
      <p:nvGrpSpPr>
        <p:cNvPr id="274" name="Shape 274"/>
        <p:cNvGrpSpPr/>
        <p:nvPr/>
      </p:nvGrpSpPr>
      <p:grpSpPr>
        <a:xfrm>
          <a:off x="0" y="0"/>
          <a:ext cx="0" cy="0"/>
          <a:chOff x="0" y="0"/>
          <a:chExt cx="0" cy="0"/>
        </a:xfrm>
      </p:grpSpPr>
      <p:pic>
        <p:nvPicPr>
          <p:cNvPr id="275" name="Shape 275"/>
          <p:cNvPicPr preferRelativeResize="0"/>
          <p:nvPr/>
        </p:nvPicPr>
        <p:blipFill rotWithShape="1">
          <a:blip r:embed="rId2">
            <a:alphaModFix/>
          </a:blip>
          <a:srcRect b="0" l="0" r="0" t="0"/>
          <a:stretch/>
        </p:blipFill>
        <p:spPr>
          <a:xfrm>
            <a:off x="356826" y="4392237"/>
            <a:ext cx="281700" cy="514200"/>
          </a:xfrm>
          <a:prstGeom prst="rect">
            <a:avLst/>
          </a:prstGeom>
          <a:noFill/>
          <a:ln>
            <a:noFill/>
          </a:ln>
        </p:spPr>
      </p:pic>
      <p:sp>
        <p:nvSpPr>
          <p:cNvPr id="276" name="Shape 276"/>
          <p:cNvSpPr txBox="1"/>
          <p:nvPr>
            <p:ph type="title"/>
          </p:nvPr>
        </p:nvSpPr>
        <p:spPr>
          <a:xfrm>
            <a:off x="342909" y="400052"/>
            <a:ext cx="8458200" cy="7143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2"/>
              </a:buClr>
              <a:buSzPts val="1400"/>
              <a:buFont typeface="Arial Black"/>
              <a:buNone/>
              <a:defRPr b="1" i="0" sz="2400" u="none" cap="none" strike="noStrike">
                <a:solidFill>
                  <a:schemeClr val="accent2"/>
                </a:solidFill>
                <a:latin typeface="Arial Black"/>
                <a:ea typeface="Arial Black"/>
                <a:cs typeface="Arial Black"/>
                <a:sym typeface="Arial Black"/>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77" name="Shape 277"/>
          <p:cNvSpPr/>
          <p:nvPr>
            <p:ph idx="2" type="pic"/>
          </p:nvPr>
        </p:nvSpPr>
        <p:spPr>
          <a:xfrm>
            <a:off x="356825" y="2157863"/>
            <a:ext cx="1714500" cy="1714500"/>
          </a:xfrm>
          <a:prstGeom prst="rect">
            <a:avLst/>
          </a:prstGeom>
          <a:noFill/>
          <a:ln>
            <a:noFill/>
          </a:ln>
        </p:spPr>
        <p:txBody>
          <a:bodyPr anchorCtr="0" anchor="t" bIns="91425" lIns="91425" spcFirstLastPara="1" rIns="91425" wrap="square" tIns="91425"/>
          <a:lstStyle>
            <a:lvl1pPr indent="-171450" lvl="0" marL="171450" marR="0" rtl="0" algn="l">
              <a:lnSpc>
                <a:spcPct val="90000"/>
              </a:lnSpc>
              <a:spcBef>
                <a:spcPts val="750"/>
              </a:spcBef>
              <a:spcAft>
                <a:spcPts val="0"/>
              </a:spcAft>
              <a:buClr>
                <a:schemeClr val="dk1"/>
              </a:buClr>
              <a:buSzPts val="2100"/>
              <a:buFont typeface="Arial"/>
              <a:buChar char="•"/>
              <a:defRPr b="0" i="0" sz="2100">
                <a:solidFill>
                  <a:schemeClr val="dk1"/>
                </a:solidFill>
                <a:latin typeface="Arial"/>
                <a:ea typeface="Arial"/>
                <a:cs typeface="Arial"/>
                <a:sym typeface="Arial"/>
              </a:defRPr>
            </a:lvl1pPr>
            <a:lvl2pPr indent="-171450" lvl="1" marL="51435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71450" lvl="2" marL="85725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171450" lvl="3" marL="12001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171450" lvl="4" marL="15430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171450" lvl="5" marL="18859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171450" lvl="6" marL="22288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171450" lvl="7" marL="25717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171450" lvl="8" marL="29146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cxnSp>
        <p:nvCxnSpPr>
          <p:cNvPr id="278" name="Shape 278"/>
          <p:cNvCxnSpPr/>
          <p:nvPr/>
        </p:nvCxnSpPr>
        <p:spPr>
          <a:xfrm>
            <a:off x="356825" y="2156532"/>
            <a:ext cx="1714500" cy="0"/>
          </a:xfrm>
          <a:prstGeom prst="straightConnector1">
            <a:avLst/>
          </a:prstGeom>
          <a:noFill/>
          <a:ln cap="flat" cmpd="sng" w="47625">
            <a:solidFill>
              <a:schemeClr val="accent2"/>
            </a:solidFill>
            <a:prstDash val="solid"/>
            <a:miter lim="800000"/>
            <a:headEnd len="sm" w="sm" type="none"/>
            <a:tailEnd len="sm" w="sm" type="none"/>
          </a:ln>
        </p:spPr>
      </p:cxnSp>
      <p:sp>
        <p:nvSpPr>
          <p:cNvPr id="279" name="Shape 279"/>
          <p:cNvSpPr/>
          <p:nvPr>
            <p:ph idx="3" type="pic"/>
          </p:nvPr>
        </p:nvSpPr>
        <p:spPr>
          <a:xfrm>
            <a:off x="2600083" y="2157863"/>
            <a:ext cx="1714500" cy="1714500"/>
          </a:xfrm>
          <a:prstGeom prst="rect">
            <a:avLst/>
          </a:prstGeom>
          <a:noFill/>
          <a:ln>
            <a:noFill/>
          </a:ln>
        </p:spPr>
        <p:txBody>
          <a:bodyPr anchorCtr="0" anchor="t" bIns="91425" lIns="91425" spcFirstLastPara="1" rIns="91425" wrap="square" tIns="91425"/>
          <a:lstStyle>
            <a:lvl1pPr indent="-171450" lvl="0" marL="171450" marR="0" rtl="0" algn="l">
              <a:lnSpc>
                <a:spcPct val="90000"/>
              </a:lnSpc>
              <a:spcBef>
                <a:spcPts val="750"/>
              </a:spcBef>
              <a:spcAft>
                <a:spcPts val="0"/>
              </a:spcAft>
              <a:buClr>
                <a:schemeClr val="dk1"/>
              </a:buClr>
              <a:buSzPts val="2100"/>
              <a:buFont typeface="Arial"/>
              <a:buChar char="•"/>
              <a:defRPr b="0" i="0" sz="2100">
                <a:solidFill>
                  <a:schemeClr val="dk1"/>
                </a:solidFill>
                <a:latin typeface="Arial"/>
                <a:ea typeface="Arial"/>
                <a:cs typeface="Arial"/>
                <a:sym typeface="Arial"/>
              </a:defRPr>
            </a:lvl1pPr>
            <a:lvl2pPr indent="-171450" lvl="1" marL="51435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71450" lvl="2" marL="85725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171450" lvl="3" marL="12001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171450" lvl="4" marL="15430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171450" lvl="5" marL="18859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171450" lvl="6" marL="22288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171450" lvl="7" marL="25717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171450" lvl="8" marL="29146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cxnSp>
        <p:nvCxnSpPr>
          <p:cNvPr id="280" name="Shape 280"/>
          <p:cNvCxnSpPr/>
          <p:nvPr/>
        </p:nvCxnSpPr>
        <p:spPr>
          <a:xfrm>
            <a:off x="2609192" y="2159205"/>
            <a:ext cx="1714500" cy="0"/>
          </a:xfrm>
          <a:prstGeom prst="straightConnector1">
            <a:avLst/>
          </a:prstGeom>
          <a:noFill/>
          <a:ln cap="flat" cmpd="sng" w="47625">
            <a:solidFill>
              <a:schemeClr val="accent2"/>
            </a:solidFill>
            <a:prstDash val="solid"/>
            <a:miter lim="800000"/>
            <a:headEnd len="sm" w="sm" type="none"/>
            <a:tailEnd len="sm" w="sm" type="none"/>
          </a:ln>
        </p:spPr>
      </p:cxnSp>
      <p:sp>
        <p:nvSpPr>
          <p:cNvPr id="281" name="Shape 281"/>
          <p:cNvSpPr/>
          <p:nvPr>
            <p:ph idx="4" type="pic"/>
          </p:nvPr>
        </p:nvSpPr>
        <p:spPr>
          <a:xfrm>
            <a:off x="4843340" y="2157863"/>
            <a:ext cx="1714500" cy="1714500"/>
          </a:xfrm>
          <a:prstGeom prst="rect">
            <a:avLst/>
          </a:prstGeom>
          <a:noFill/>
          <a:ln>
            <a:noFill/>
          </a:ln>
        </p:spPr>
        <p:txBody>
          <a:bodyPr anchorCtr="0" anchor="t" bIns="91425" lIns="91425" spcFirstLastPara="1" rIns="91425" wrap="square" tIns="91425"/>
          <a:lstStyle>
            <a:lvl1pPr indent="-171450" lvl="0" marL="171450" marR="0" rtl="0" algn="l">
              <a:lnSpc>
                <a:spcPct val="90000"/>
              </a:lnSpc>
              <a:spcBef>
                <a:spcPts val="750"/>
              </a:spcBef>
              <a:spcAft>
                <a:spcPts val="0"/>
              </a:spcAft>
              <a:buClr>
                <a:schemeClr val="dk1"/>
              </a:buClr>
              <a:buSzPts val="2100"/>
              <a:buFont typeface="Arial"/>
              <a:buChar char="•"/>
              <a:defRPr b="0" i="0" sz="2100">
                <a:solidFill>
                  <a:schemeClr val="dk1"/>
                </a:solidFill>
                <a:latin typeface="Arial"/>
                <a:ea typeface="Arial"/>
                <a:cs typeface="Arial"/>
                <a:sym typeface="Arial"/>
              </a:defRPr>
            </a:lvl1pPr>
            <a:lvl2pPr indent="-171450" lvl="1" marL="51435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71450" lvl="2" marL="85725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171450" lvl="3" marL="12001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171450" lvl="4" marL="15430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171450" lvl="5" marL="18859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171450" lvl="6" marL="22288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171450" lvl="7" marL="25717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171450" lvl="8" marL="29146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cxnSp>
        <p:nvCxnSpPr>
          <p:cNvPr id="282" name="Shape 282"/>
          <p:cNvCxnSpPr/>
          <p:nvPr/>
        </p:nvCxnSpPr>
        <p:spPr>
          <a:xfrm>
            <a:off x="4846319" y="2156532"/>
            <a:ext cx="1714500" cy="0"/>
          </a:xfrm>
          <a:prstGeom prst="straightConnector1">
            <a:avLst/>
          </a:prstGeom>
          <a:noFill/>
          <a:ln cap="flat" cmpd="sng" w="47625">
            <a:solidFill>
              <a:schemeClr val="accent2"/>
            </a:solidFill>
            <a:prstDash val="solid"/>
            <a:miter lim="800000"/>
            <a:headEnd len="sm" w="sm" type="none"/>
            <a:tailEnd len="sm" w="sm" type="none"/>
          </a:ln>
        </p:spPr>
      </p:cxnSp>
      <p:sp>
        <p:nvSpPr>
          <p:cNvPr id="283" name="Shape 283"/>
          <p:cNvSpPr txBox="1"/>
          <p:nvPr>
            <p:ph idx="1" type="body"/>
          </p:nvPr>
        </p:nvSpPr>
        <p:spPr>
          <a:xfrm>
            <a:off x="342907" y="1632958"/>
            <a:ext cx="1728300" cy="5235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750"/>
              </a:spcBef>
              <a:spcAft>
                <a:spcPts val="0"/>
              </a:spcAft>
              <a:buClr>
                <a:schemeClr val="accent2"/>
              </a:buClr>
              <a:buSzPts val="1400"/>
              <a:buFont typeface="Arial"/>
              <a:buNone/>
              <a:defRPr b="1" i="0" sz="1350">
                <a:solidFill>
                  <a:schemeClr val="accent2"/>
                </a:solidFill>
                <a:latin typeface="Arial"/>
                <a:ea typeface="Arial"/>
                <a:cs typeface="Arial"/>
                <a:sym typeface="Arial"/>
              </a:defRPr>
            </a:lvl1pPr>
            <a:lvl2pPr indent="-228600" lvl="1" marL="9144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314325" lvl="5" marL="2743200" marR="0" rtl="0" algn="l">
              <a:lnSpc>
                <a:spcPct val="90000"/>
              </a:lnSpc>
              <a:spcBef>
                <a:spcPts val="9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284" name="Shape 284"/>
          <p:cNvSpPr txBox="1"/>
          <p:nvPr>
            <p:ph idx="5" type="body"/>
          </p:nvPr>
        </p:nvSpPr>
        <p:spPr>
          <a:xfrm>
            <a:off x="2595275" y="1632958"/>
            <a:ext cx="1728300" cy="5235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750"/>
              </a:spcBef>
              <a:spcAft>
                <a:spcPts val="0"/>
              </a:spcAft>
              <a:buClr>
                <a:schemeClr val="accent2"/>
              </a:buClr>
              <a:buSzPts val="1400"/>
              <a:buFont typeface="Arial"/>
              <a:buNone/>
              <a:defRPr b="1" i="0" sz="1350">
                <a:solidFill>
                  <a:schemeClr val="accent2"/>
                </a:solidFill>
                <a:latin typeface="Arial"/>
                <a:ea typeface="Arial"/>
                <a:cs typeface="Arial"/>
                <a:sym typeface="Arial"/>
              </a:defRPr>
            </a:lvl1pPr>
            <a:lvl2pPr indent="-228600" lvl="1" marL="9144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314325" lvl="5" marL="2743200" marR="0" rtl="0" algn="l">
              <a:lnSpc>
                <a:spcPct val="90000"/>
              </a:lnSpc>
              <a:spcBef>
                <a:spcPts val="9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285" name="Shape 285"/>
          <p:cNvSpPr txBox="1"/>
          <p:nvPr>
            <p:ph idx="6" type="body"/>
          </p:nvPr>
        </p:nvSpPr>
        <p:spPr>
          <a:xfrm>
            <a:off x="4832397" y="1632958"/>
            <a:ext cx="1728300" cy="5235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750"/>
              </a:spcBef>
              <a:spcAft>
                <a:spcPts val="0"/>
              </a:spcAft>
              <a:buClr>
                <a:schemeClr val="accent2"/>
              </a:buClr>
              <a:buSzPts val="1400"/>
              <a:buFont typeface="Arial"/>
              <a:buNone/>
              <a:defRPr b="1" i="0" sz="1350">
                <a:solidFill>
                  <a:schemeClr val="accent2"/>
                </a:solidFill>
                <a:latin typeface="Arial"/>
                <a:ea typeface="Arial"/>
                <a:cs typeface="Arial"/>
                <a:sym typeface="Arial"/>
              </a:defRPr>
            </a:lvl1pPr>
            <a:lvl2pPr indent="-228600" lvl="1" marL="9144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314325" lvl="5" marL="2743200" marR="0" rtl="0" algn="l">
              <a:lnSpc>
                <a:spcPct val="90000"/>
              </a:lnSpc>
              <a:spcBef>
                <a:spcPts val="9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286" name="Shape 286"/>
          <p:cNvSpPr txBox="1"/>
          <p:nvPr>
            <p:ph idx="12" type="sldNum"/>
          </p:nvPr>
        </p:nvSpPr>
        <p:spPr>
          <a:xfrm>
            <a:off x="8418442" y="4711155"/>
            <a:ext cx="382800" cy="283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750">
                <a:solidFill>
                  <a:schemeClr val="dk1"/>
                </a:solidFill>
                <a:latin typeface="Arial"/>
                <a:ea typeface="Arial"/>
                <a:cs typeface="Arial"/>
                <a:sym typeface="Arial"/>
              </a:defRPr>
            </a:lvl1pPr>
            <a:lvl2pPr indent="0" lvl="1" marL="0" marR="0" rtl="0" algn="r">
              <a:spcBef>
                <a:spcPts val="0"/>
              </a:spcBef>
              <a:buNone/>
              <a:defRPr b="0" i="0" sz="750">
                <a:solidFill>
                  <a:schemeClr val="dk1"/>
                </a:solidFill>
                <a:latin typeface="Arial"/>
                <a:ea typeface="Arial"/>
                <a:cs typeface="Arial"/>
                <a:sym typeface="Arial"/>
              </a:defRPr>
            </a:lvl2pPr>
            <a:lvl3pPr indent="0" lvl="2" marL="0" marR="0" rtl="0" algn="r">
              <a:spcBef>
                <a:spcPts val="0"/>
              </a:spcBef>
              <a:buNone/>
              <a:defRPr b="0" i="0" sz="750">
                <a:solidFill>
                  <a:schemeClr val="dk1"/>
                </a:solidFill>
                <a:latin typeface="Arial"/>
                <a:ea typeface="Arial"/>
                <a:cs typeface="Arial"/>
                <a:sym typeface="Arial"/>
              </a:defRPr>
            </a:lvl3pPr>
            <a:lvl4pPr indent="0" lvl="3" marL="0" marR="0" rtl="0" algn="r">
              <a:spcBef>
                <a:spcPts val="0"/>
              </a:spcBef>
              <a:buNone/>
              <a:defRPr b="0" i="0" sz="750">
                <a:solidFill>
                  <a:schemeClr val="dk1"/>
                </a:solidFill>
                <a:latin typeface="Arial"/>
                <a:ea typeface="Arial"/>
                <a:cs typeface="Arial"/>
                <a:sym typeface="Arial"/>
              </a:defRPr>
            </a:lvl4pPr>
            <a:lvl5pPr indent="0" lvl="4" marL="0" marR="0" rtl="0" algn="r">
              <a:spcBef>
                <a:spcPts val="0"/>
              </a:spcBef>
              <a:buNone/>
              <a:defRPr b="0" i="0" sz="750">
                <a:solidFill>
                  <a:schemeClr val="dk1"/>
                </a:solidFill>
                <a:latin typeface="Arial"/>
                <a:ea typeface="Arial"/>
                <a:cs typeface="Arial"/>
                <a:sym typeface="Arial"/>
              </a:defRPr>
            </a:lvl5pPr>
            <a:lvl6pPr indent="0" lvl="5" marL="0" marR="0" rtl="0" algn="r">
              <a:spcBef>
                <a:spcPts val="0"/>
              </a:spcBef>
              <a:buNone/>
              <a:defRPr b="0" i="0" sz="750">
                <a:solidFill>
                  <a:schemeClr val="dk1"/>
                </a:solidFill>
                <a:latin typeface="Arial"/>
                <a:ea typeface="Arial"/>
                <a:cs typeface="Arial"/>
                <a:sym typeface="Arial"/>
              </a:defRPr>
            </a:lvl6pPr>
            <a:lvl7pPr indent="0" lvl="6" marL="0" marR="0" rtl="0" algn="r">
              <a:spcBef>
                <a:spcPts val="0"/>
              </a:spcBef>
              <a:buNone/>
              <a:defRPr b="0" i="0" sz="750">
                <a:solidFill>
                  <a:schemeClr val="dk1"/>
                </a:solidFill>
                <a:latin typeface="Arial"/>
                <a:ea typeface="Arial"/>
                <a:cs typeface="Arial"/>
                <a:sym typeface="Arial"/>
              </a:defRPr>
            </a:lvl7pPr>
            <a:lvl8pPr indent="0" lvl="7" marL="0" marR="0" rtl="0" algn="r">
              <a:spcBef>
                <a:spcPts val="0"/>
              </a:spcBef>
              <a:buNone/>
              <a:defRPr b="0" i="0" sz="750">
                <a:solidFill>
                  <a:schemeClr val="dk1"/>
                </a:solidFill>
                <a:latin typeface="Arial"/>
                <a:ea typeface="Arial"/>
                <a:cs typeface="Arial"/>
                <a:sym typeface="Arial"/>
              </a:defRPr>
            </a:lvl8pPr>
            <a:lvl9pPr indent="0" lvl="8" marL="0" marR="0" rtl="0" algn="r">
              <a:spcBef>
                <a:spcPts val="0"/>
              </a:spcBef>
              <a:buNone/>
              <a:defRPr b="0" i="0" sz="750">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
        <p:nvSpPr>
          <p:cNvPr id="287" name="Shape 287"/>
          <p:cNvSpPr/>
          <p:nvPr>
            <p:ph idx="7" type="pic"/>
          </p:nvPr>
        </p:nvSpPr>
        <p:spPr>
          <a:xfrm>
            <a:off x="7086598" y="2157863"/>
            <a:ext cx="1714500" cy="1714500"/>
          </a:xfrm>
          <a:prstGeom prst="rect">
            <a:avLst/>
          </a:prstGeom>
          <a:noFill/>
          <a:ln>
            <a:noFill/>
          </a:ln>
        </p:spPr>
        <p:txBody>
          <a:bodyPr anchorCtr="0" anchor="t" bIns="91425" lIns="91425" spcFirstLastPara="1" rIns="91425" wrap="square" tIns="91425"/>
          <a:lstStyle>
            <a:lvl1pPr indent="-171450" lvl="0" marL="171450" marR="0" rtl="0" algn="l">
              <a:lnSpc>
                <a:spcPct val="90000"/>
              </a:lnSpc>
              <a:spcBef>
                <a:spcPts val="750"/>
              </a:spcBef>
              <a:spcAft>
                <a:spcPts val="0"/>
              </a:spcAft>
              <a:buClr>
                <a:schemeClr val="dk1"/>
              </a:buClr>
              <a:buSzPts val="2100"/>
              <a:buFont typeface="Arial"/>
              <a:buChar char="•"/>
              <a:defRPr b="0" i="0" sz="2100">
                <a:solidFill>
                  <a:schemeClr val="dk1"/>
                </a:solidFill>
                <a:latin typeface="Arial"/>
                <a:ea typeface="Arial"/>
                <a:cs typeface="Arial"/>
                <a:sym typeface="Arial"/>
              </a:defRPr>
            </a:lvl1pPr>
            <a:lvl2pPr indent="-171450" lvl="1" marL="51435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71450" lvl="2" marL="85725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171450" lvl="3" marL="12001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171450" lvl="4" marL="15430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171450" lvl="5" marL="18859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171450" lvl="6" marL="22288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171450" lvl="7" marL="25717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171450" lvl="8" marL="29146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cxnSp>
        <p:nvCxnSpPr>
          <p:cNvPr id="288" name="Shape 288"/>
          <p:cNvCxnSpPr/>
          <p:nvPr/>
        </p:nvCxnSpPr>
        <p:spPr>
          <a:xfrm>
            <a:off x="7086598" y="2156532"/>
            <a:ext cx="1714500" cy="0"/>
          </a:xfrm>
          <a:prstGeom prst="straightConnector1">
            <a:avLst/>
          </a:prstGeom>
          <a:noFill/>
          <a:ln cap="flat" cmpd="sng" w="47625">
            <a:solidFill>
              <a:schemeClr val="accent2"/>
            </a:solidFill>
            <a:prstDash val="solid"/>
            <a:miter lim="800000"/>
            <a:headEnd len="sm" w="sm" type="none"/>
            <a:tailEnd len="sm" w="sm" type="none"/>
          </a:ln>
        </p:spPr>
      </p:cxnSp>
      <p:sp>
        <p:nvSpPr>
          <p:cNvPr id="289" name="Shape 289"/>
          <p:cNvSpPr txBox="1"/>
          <p:nvPr>
            <p:ph idx="8" type="body"/>
          </p:nvPr>
        </p:nvSpPr>
        <p:spPr>
          <a:xfrm>
            <a:off x="7072675" y="1632958"/>
            <a:ext cx="1728300" cy="5235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750"/>
              </a:spcBef>
              <a:spcAft>
                <a:spcPts val="0"/>
              </a:spcAft>
              <a:buClr>
                <a:schemeClr val="accent2"/>
              </a:buClr>
              <a:buSzPts val="1400"/>
              <a:buFont typeface="Arial"/>
              <a:buNone/>
              <a:defRPr b="1" i="0" sz="1350">
                <a:solidFill>
                  <a:schemeClr val="accent2"/>
                </a:solidFill>
                <a:latin typeface="Arial"/>
                <a:ea typeface="Arial"/>
                <a:cs typeface="Arial"/>
                <a:sym typeface="Arial"/>
              </a:defRPr>
            </a:lvl1pPr>
            <a:lvl2pPr indent="-228600" lvl="1" marL="9144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314325" lvl="5" marL="2743200" marR="0" rtl="0" algn="l">
              <a:lnSpc>
                <a:spcPct val="90000"/>
              </a:lnSpc>
              <a:spcBef>
                <a:spcPts val="9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4">
  <p:cSld name="Image 4">
    <p:spTree>
      <p:nvGrpSpPr>
        <p:cNvPr id="290" name="Shape 290"/>
        <p:cNvGrpSpPr/>
        <p:nvPr/>
      </p:nvGrpSpPr>
      <p:grpSpPr>
        <a:xfrm>
          <a:off x="0" y="0"/>
          <a:ext cx="0" cy="0"/>
          <a:chOff x="0" y="0"/>
          <a:chExt cx="0" cy="0"/>
        </a:xfrm>
      </p:grpSpPr>
      <p:sp>
        <p:nvSpPr>
          <p:cNvPr id="291" name="Shape 291"/>
          <p:cNvSpPr/>
          <p:nvPr>
            <p:ph idx="2" type="pic"/>
          </p:nvPr>
        </p:nvSpPr>
        <p:spPr>
          <a:xfrm>
            <a:off x="342900" y="1269600"/>
            <a:ext cx="1200300" cy="1200300"/>
          </a:xfrm>
          <a:prstGeom prst="rect">
            <a:avLst/>
          </a:prstGeom>
          <a:noFill/>
          <a:ln>
            <a:noFill/>
          </a:ln>
        </p:spPr>
        <p:txBody>
          <a:bodyPr anchorCtr="0" anchor="t" bIns="91425" lIns="91425" spcFirstLastPara="1" rIns="91425" wrap="square" tIns="91425"/>
          <a:lstStyle>
            <a:lvl1pPr indent="-171450" lvl="0" marL="171450" marR="0" rtl="0" algn="l">
              <a:lnSpc>
                <a:spcPct val="90000"/>
              </a:lnSpc>
              <a:spcBef>
                <a:spcPts val="750"/>
              </a:spcBef>
              <a:spcAft>
                <a:spcPts val="0"/>
              </a:spcAft>
              <a:buClr>
                <a:schemeClr val="dk1"/>
              </a:buClr>
              <a:buSzPts val="2100"/>
              <a:buFont typeface="Arial"/>
              <a:buChar char="•"/>
              <a:defRPr b="0" i="0" sz="2100">
                <a:solidFill>
                  <a:schemeClr val="dk1"/>
                </a:solidFill>
                <a:latin typeface="Arial"/>
                <a:ea typeface="Arial"/>
                <a:cs typeface="Arial"/>
                <a:sym typeface="Arial"/>
              </a:defRPr>
            </a:lvl1pPr>
            <a:lvl2pPr indent="-171450" lvl="1" marL="51435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71450" lvl="2" marL="85725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171450" lvl="3" marL="12001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171450" lvl="4" marL="15430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171450" lvl="5" marL="18859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171450" lvl="6" marL="22288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171450" lvl="7" marL="25717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171450" lvl="8" marL="29146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292" name="Shape 292"/>
          <p:cNvSpPr/>
          <p:nvPr>
            <p:ph idx="3" type="pic"/>
          </p:nvPr>
        </p:nvSpPr>
        <p:spPr>
          <a:xfrm>
            <a:off x="2157413" y="1269600"/>
            <a:ext cx="1200300" cy="1200300"/>
          </a:xfrm>
          <a:prstGeom prst="rect">
            <a:avLst/>
          </a:prstGeom>
          <a:noFill/>
          <a:ln>
            <a:noFill/>
          </a:ln>
        </p:spPr>
        <p:txBody>
          <a:bodyPr anchorCtr="0" anchor="t" bIns="91425" lIns="91425" spcFirstLastPara="1" rIns="91425" wrap="square" tIns="91425"/>
          <a:lstStyle>
            <a:lvl1pPr indent="-171450" lvl="0" marL="171450" marR="0" rtl="0" algn="l">
              <a:lnSpc>
                <a:spcPct val="90000"/>
              </a:lnSpc>
              <a:spcBef>
                <a:spcPts val="750"/>
              </a:spcBef>
              <a:spcAft>
                <a:spcPts val="0"/>
              </a:spcAft>
              <a:buClr>
                <a:schemeClr val="dk1"/>
              </a:buClr>
              <a:buSzPts val="2100"/>
              <a:buFont typeface="Arial"/>
              <a:buChar char="•"/>
              <a:defRPr b="0" i="0" sz="2100">
                <a:solidFill>
                  <a:schemeClr val="dk1"/>
                </a:solidFill>
                <a:latin typeface="Arial"/>
                <a:ea typeface="Arial"/>
                <a:cs typeface="Arial"/>
                <a:sym typeface="Arial"/>
              </a:defRPr>
            </a:lvl1pPr>
            <a:lvl2pPr indent="-171450" lvl="1" marL="51435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71450" lvl="2" marL="85725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171450" lvl="3" marL="12001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171450" lvl="4" marL="15430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171450" lvl="5" marL="18859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171450" lvl="6" marL="22288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171450" lvl="7" marL="25717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171450" lvl="8" marL="29146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293" name="Shape 293"/>
          <p:cNvSpPr/>
          <p:nvPr>
            <p:ph idx="4" type="pic"/>
          </p:nvPr>
        </p:nvSpPr>
        <p:spPr>
          <a:xfrm>
            <a:off x="3971925" y="1269600"/>
            <a:ext cx="1200300" cy="1200300"/>
          </a:xfrm>
          <a:prstGeom prst="rect">
            <a:avLst/>
          </a:prstGeom>
          <a:noFill/>
          <a:ln>
            <a:noFill/>
          </a:ln>
        </p:spPr>
        <p:txBody>
          <a:bodyPr anchorCtr="0" anchor="t" bIns="91425" lIns="91425" spcFirstLastPara="1" rIns="91425" wrap="square" tIns="91425"/>
          <a:lstStyle>
            <a:lvl1pPr indent="-171450" lvl="0" marL="171450" marR="0" rtl="0" algn="l">
              <a:lnSpc>
                <a:spcPct val="90000"/>
              </a:lnSpc>
              <a:spcBef>
                <a:spcPts val="750"/>
              </a:spcBef>
              <a:spcAft>
                <a:spcPts val="0"/>
              </a:spcAft>
              <a:buClr>
                <a:schemeClr val="dk1"/>
              </a:buClr>
              <a:buSzPts val="2100"/>
              <a:buFont typeface="Arial"/>
              <a:buChar char="•"/>
              <a:defRPr b="0" i="0" sz="2100">
                <a:solidFill>
                  <a:schemeClr val="dk1"/>
                </a:solidFill>
                <a:latin typeface="Arial"/>
                <a:ea typeface="Arial"/>
                <a:cs typeface="Arial"/>
                <a:sym typeface="Arial"/>
              </a:defRPr>
            </a:lvl1pPr>
            <a:lvl2pPr indent="-171450" lvl="1" marL="51435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71450" lvl="2" marL="85725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171450" lvl="3" marL="12001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171450" lvl="4" marL="15430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171450" lvl="5" marL="18859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171450" lvl="6" marL="22288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171450" lvl="7" marL="25717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171450" lvl="8" marL="29146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294" name="Shape 294"/>
          <p:cNvSpPr/>
          <p:nvPr>
            <p:ph idx="5" type="pic"/>
          </p:nvPr>
        </p:nvSpPr>
        <p:spPr>
          <a:xfrm>
            <a:off x="5786438" y="1269600"/>
            <a:ext cx="1200300" cy="1200300"/>
          </a:xfrm>
          <a:prstGeom prst="rect">
            <a:avLst/>
          </a:prstGeom>
          <a:noFill/>
          <a:ln>
            <a:noFill/>
          </a:ln>
        </p:spPr>
        <p:txBody>
          <a:bodyPr anchorCtr="0" anchor="t" bIns="91425" lIns="91425" spcFirstLastPara="1" rIns="91425" wrap="square" tIns="91425"/>
          <a:lstStyle>
            <a:lvl1pPr indent="-171450" lvl="0" marL="171450" marR="0" rtl="0" algn="l">
              <a:lnSpc>
                <a:spcPct val="90000"/>
              </a:lnSpc>
              <a:spcBef>
                <a:spcPts val="750"/>
              </a:spcBef>
              <a:spcAft>
                <a:spcPts val="0"/>
              </a:spcAft>
              <a:buClr>
                <a:schemeClr val="dk1"/>
              </a:buClr>
              <a:buSzPts val="2100"/>
              <a:buFont typeface="Arial"/>
              <a:buChar char="•"/>
              <a:defRPr b="0" i="0" sz="2100">
                <a:solidFill>
                  <a:schemeClr val="dk1"/>
                </a:solidFill>
                <a:latin typeface="Arial"/>
                <a:ea typeface="Arial"/>
                <a:cs typeface="Arial"/>
                <a:sym typeface="Arial"/>
              </a:defRPr>
            </a:lvl1pPr>
            <a:lvl2pPr indent="-171450" lvl="1" marL="51435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71450" lvl="2" marL="85725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171450" lvl="3" marL="12001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171450" lvl="4" marL="15430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171450" lvl="5" marL="18859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171450" lvl="6" marL="22288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171450" lvl="7" marL="25717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171450" lvl="8" marL="29146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295" name="Shape 295"/>
          <p:cNvSpPr/>
          <p:nvPr>
            <p:ph idx="6" type="pic"/>
          </p:nvPr>
        </p:nvSpPr>
        <p:spPr>
          <a:xfrm>
            <a:off x="342900" y="2838050"/>
            <a:ext cx="1200300" cy="1200300"/>
          </a:xfrm>
          <a:prstGeom prst="rect">
            <a:avLst/>
          </a:prstGeom>
          <a:noFill/>
          <a:ln>
            <a:noFill/>
          </a:ln>
        </p:spPr>
        <p:txBody>
          <a:bodyPr anchorCtr="0" anchor="t" bIns="91425" lIns="91425" spcFirstLastPara="1" rIns="91425" wrap="square" tIns="91425"/>
          <a:lstStyle>
            <a:lvl1pPr indent="-171450" lvl="0" marL="171450" marR="0" rtl="0" algn="l">
              <a:lnSpc>
                <a:spcPct val="90000"/>
              </a:lnSpc>
              <a:spcBef>
                <a:spcPts val="750"/>
              </a:spcBef>
              <a:spcAft>
                <a:spcPts val="0"/>
              </a:spcAft>
              <a:buClr>
                <a:schemeClr val="dk1"/>
              </a:buClr>
              <a:buSzPts val="2100"/>
              <a:buFont typeface="Arial"/>
              <a:buChar char="•"/>
              <a:defRPr b="0" i="0" sz="2100">
                <a:solidFill>
                  <a:schemeClr val="dk1"/>
                </a:solidFill>
                <a:latin typeface="Arial"/>
                <a:ea typeface="Arial"/>
                <a:cs typeface="Arial"/>
                <a:sym typeface="Arial"/>
              </a:defRPr>
            </a:lvl1pPr>
            <a:lvl2pPr indent="-171450" lvl="1" marL="51435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71450" lvl="2" marL="85725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171450" lvl="3" marL="12001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171450" lvl="4" marL="15430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171450" lvl="5" marL="18859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171450" lvl="6" marL="22288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171450" lvl="7" marL="25717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171450" lvl="8" marL="29146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296" name="Shape 296"/>
          <p:cNvSpPr/>
          <p:nvPr>
            <p:ph idx="7" type="pic"/>
          </p:nvPr>
        </p:nvSpPr>
        <p:spPr>
          <a:xfrm>
            <a:off x="2157413" y="2838050"/>
            <a:ext cx="1200300" cy="1200300"/>
          </a:xfrm>
          <a:prstGeom prst="rect">
            <a:avLst/>
          </a:prstGeom>
          <a:noFill/>
          <a:ln>
            <a:noFill/>
          </a:ln>
        </p:spPr>
        <p:txBody>
          <a:bodyPr anchorCtr="0" anchor="t" bIns="91425" lIns="91425" spcFirstLastPara="1" rIns="91425" wrap="square" tIns="91425"/>
          <a:lstStyle>
            <a:lvl1pPr indent="-171450" lvl="0" marL="171450" marR="0" rtl="0" algn="l">
              <a:lnSpc>
                <a:spcPct val="90000"/>
              </a:lnSpc>
              <a:spcBef>
                <a:spcPts val="750"/>
              </a:spcBef>
              <a:spcAft>
                <a:spcPts val="0"/>
              </a:spcAft>
              <a:buClr>
                <a:schemeClr val="dk1"/>
              </a:buClr>
              <a:buSzPts val="2100"/>
              <a:buFont typeface="Arial"/>
              <a:buChar char="•"/>
              <a:defRPr b="0" i="0" sz="2100">
                <a:solidFill>
                  <a:schemeClr val="dk1"/>
                </a:solidFill>
                <a:latin typeface="Arial"/>
                <a:ea typeface="Arial"/>
                <a:cs typeface="Arial"/>
                <a:sym typeface="Arial"/>
              </a:defRPr>
            </a:lvl1pPr>
            <a:lvl2pPr indent="-171450" lvl="1" marL="51435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71450" lvl="2" marL="85725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171450" lvl="3" marL="12001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171450" lvl="4" marL="15430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171450" lvl="5" marL="18859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171450" lvl="6" marL="22288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171450" lvl="7" marL="25717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171450" lvl="8" marL="29146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297" name="Shape 297"/>
          <p:cNvSpPr/>
          <p:nvPr>
            <p:ph idx="8" type="pic"/>
          </p:nvPr>
        </p:nvSpPr>
        <p:spPr>
          <a:xfrm>
            <a:off x="3971925" y="2838050"/>
            <a:ext cx="1200300" cy="1200300"/>
          </a:xfrm>
          <a:prstGeom prst="rect">
            <a:avLst/>
          </a:prstGeom>
          <a:noFill/>
          <a:ln>
            <a:noFill/>
          </a:ln>
        </p:spPr>
        <p:txBody>
          <a:bodyPr anchorCtr="0" anchor="t" bIns="91425" lIns="91425" spcFirstLastPara="1" rIns="91425" wrap="square" tIns="91425"/>
          <a:lstStyle>
            <a:lvl1pPr indent="-171450" lvl="0" marL="171450" marR="0" rtl="0" algn="l">
              <a:lnSpc>
                <a:spcPct val="90000"/>
              </a:lnSpc>
              <a:spcBef>
                <a:spcPts val="750"/>
              </a:spcBef>
              <a:spcAft>
                <a:spcPts val="0"/>
              </a:spcAft>
              <a:buClr>
                <a:schemeClr val="dk1"/>
              </a:buClr>
              <a:buSzPts val="2100"/>
              <a:buFont typeface="Arial"/>
              <a:buChar char="•"/>
              <a:defRPr b="0" i="0" sz="2100">
                <a:solidFill>
                  <a:schemeClr val="dk1"/>
                </a:solidFill>
                <a:latin typeface="Arial"/>
                <a:ea typeface="Arial"/>
                <a:cs typeface="Arial"/>
                <a:sym typeface="Arial"/>
              </a:defRPr>
            </a:lvl1pPr>
            <a:lvl2pPr indent="-171450" lvl="1" marL="51435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71450" lvl="2" marL="85725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171450" lvl="3" marL="12001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171450" lvl="4" marL="15430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171450" lvl="5" marL="18859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171450" lvl="6" marL="22288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171450" lvl="7" marL="25717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171450" lvl="8" marL="29146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298" name="Shape 298"/>
          <p:cNvSpPr/>
          <p:nvPr>
            <p:ph idx="9" type="pic"/>
          </p:nvPr>
        </p:nvSpPr>
        <p:spPr>
          <a:xfrm>
            <a:off x="5786438" y="2838050"/>
            <a:ext cx="1200300" cy="1200300"/>
          </a:xfrm>
          <a:prstGeom prst="rect">
            <a:avLst/>
          </a:prstGeom>
          <a:noFill/>
          <a:ln>
            <a:noFill/>
          </a:ln>
        </p:spPr>
        <p:txBody>
          <a:bodyPr anchorCtr="0" anchor="t" bIns="91425" lIns="91425" spcFirstLastPara="1" rIns="91425" wrap="square" tIns="91425"/>
          <a:lstStyle>
            <a:lvl1pPr indent="-171450" lvl="0" marL="171450" marR="0" rtl="0" algn="l">
              <a:lnSpc>
                <a:spcPct val="90000"/>
              </a:lnSpc>
              <a:spcBef>
                <a:spcPts val="750"/>
              </a:spcBef>
              <a:spcAft>
                <a:spcPts val="0"/>
              </a:spcAft>
              <a:buClr>
                <a:schemeClr val="dk1"/>
              </a:buClr>
              <a:buSzPts val="2100"/>
              <a:buFont typeface="Arial"/>
              <a:buChar char="•"/>
              <a:defRPr b="0" i="0" sz="2100">
                <a:solidFill>
                  <a:schemeClr val="dk1"/>
                </a:solidFill>
                <a:latin typeface="Arial"/>
                <a:ea typeface="Arial"/>
                <a:cs typeface="Arial"/>
                <a:sym typeface="Arial"/>
              </a:defRPr>
            </a:lvl1pPr>
            <a:lvl2pPr indent="-171450" lvl="1" marL="51435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71450" lvl="2" marL="85725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171450" lvl="3" marL="12001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171450" lvl="4" marL="15430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171450" lvl="5" marL="18859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171450" lvl="6" marL="22288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171450" lvl="7" marL="25717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171450" lvl="8" marL="29146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299" name="Shape 299"/>
          <p:cNvSpPr txBox="1"/>
          <p:nvPr>
            <p:ph type="title"/>
          </p:nvPr>
        </p:nvSpPr>
        <p:spPr>
          <a:xfrm>
            <a:off x="342909" y="400052"/>
            <a:ext cx="8458200" cy="7143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accent2"/>
              </a:buClr>
              <a:buSzPts val="1400"/>
              <a:buFont typeface="Arial Black"/>
              <a:buNone/>
              <a:defRPr b="1" i="0" sz="2400" u="none" cap="none" strike="noStrike">
                <a:solidFill>
                  <a:schemeClr val="accent2"/>
                </a:solidFill>
                <a:latin typeface="Arial Black"/>
                <a:ea typeface="Arial Black"/>
                <a:cs typeface="Arial Black"/>
                <a:sym typeface="Arial Black"/>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pic>
        <p:nvPicPr>
          <p:cNvPr id="300" name="Shape 300"/>
          <p:cNvPicPr preferRelativeResize="0"/>
          <p:nvPr/>
        </p:nvPicPr>
        <p:blipFill rotWithShape="1">
          <a:blip r:embed="rId2">
            <a:alphaModFix/>
          </a:blip>
          <a:srcRect b="0" l="0" r="0" t="0"/>
          <a:stretch/>
        </p:blipFill>
        <p:spPr>
          <a:xfrm>
            <a:off x="356826" y="4392237"/>
            <a:ext cx="281700" cy="514200"/>
          </a:xfrm>
          <a:prstGeom prst="rect">
            <a:avLst/>
          </a:prstGeom>
          <a:noFill/>
          <a:ln>
            <a:noFill/>
          </a:ln>
        </p:spPr>
      </p:pic>
      <p:sp>
        <p:nvSpPr>
          <p:cNvPr id="301" name="Shape 301"/>
          <p:cNvSpPr txBox="1"/>
          <p:nvPr>
            <p:ph idx="12" type="sldNum"/>
          </p:nvPr>
        </p:nvSpPr>
        <p:spPr>
          <a:xfrm>
            <a:off x="8418444" y="4711155"/>
            <a:ext cx="382800" cy="283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750">
                <a:solidFill>
                  <a:schemeClr val="dk1"/>
                </a:solidFill>
                <a:latin typeface="Arial"/>
                <a:ea typeface="Arial"/>
                <a:cs typeface="Arial"/>
                <a:sym typeface="Arial"/>
              </a:defRPr>
            </a:lvl1pPr>
            <a:lvl2pPr indent="0" lvl="1" marL="0" marR="0" rtl="0" algn="r">
              <a:spcBef>
                <a:spcPts val="0"/>
              </a:spcBef>
              <a:buNone/>
              <a:defRPr b="0" i="0" sz="750">
                <a:solidFill>
                  <a:schemeClr val="dk1"/>
                </a:solidFill>
                <a:latin typeface="Arial"/>
                <a:ea typeface="Arial"/>
                <a:cs typeface="Arial"/>
                <a:sym typeface="Arial"/>
              </a:defRPr>
            </a:lvl2pPr>
            <a:lvl3pPr indent="0" lvl="2" marL="0" marR="0" rtl="0" algn="r">
              <a:spcBef>
                <a:spcPts val="0"/>
              </a:spcBef>
              <a:buNone/>
              <a:defRPr b="0" i="0" sz="750">
                <a:solidFill>
                  <a:schemeClr val="dk1"/>
                </a:solidFill>
                <a:latin typeface="Arial"/>
                <a:ea typeface="Arial"/>
                <a:cs typeface="Arial"/>
                <a:sym typeface="Arial"/>
              </a:defRPr>
            </a:lvl3pPr>
            <a:lvl4pPr indent="0" lvl="3" marL="0" marR="0" rtl="0" algn="r">
              <a:spcBef>
                <a:spcPts val="0"/>
              </a:spcBef>
              <a:buNone/>
              <a:defRPr b="0" i="0" sz="750">
                <a:solidFill>
                  <a:schemeClr val="dk1"/>
                </a:solidFill>
                <a:latin typeface="Arial"/>
                <a:ea typeface="Arial"/>
                <a:cs typeface="Arial"/>
                <a:sym typeface="Arial"/>
              </a:defRPr>
            </a:lvl4pPr>
            <a:lvl5pPr indent="0" lvl="4" marL="0" marR="0" rtl="0" algn="r">
              <a:spcBef>
                <a:spcPts val="0"/>
              </a:spcBef>
              <a:buNone/>
              <a:defRPr b="0" i="0" sz="750">
                <a:solidFill>
                  <a:schemeClr val="dk1"/>
                </a:solidFill>
                <a:latin typeface="Arial"/>
                <a:ea typeface="Arial"/>
                <a:cs typeface="Arial"/>
                <a:sym typeface="Arial"/>
              </a:defRPr>
            </a:lvl5pPr>
            <a:lvl6pPr indent="0" lvl="5" marL="0" marR="0" rtl="0" algn="r">
              <a:spcBef>
                <a:spcPts val="0"/>
              </a:spcBef>
              <a:buNone/>
              <a:defRPr b="0" i="0" sz="750">
                <a:solidFill>
                  <a:schemeClr val="dk1"/>
                </a:solidFill>
                <a:latin typeface="Arial"/>
                <a:ea typeface="Arial"/>
                <a:cs typeface="Arial"/>
                <a:sym typeface="Arial"/>
              </a:defRPr>
            </a:lvl6pPr>
            <a:lvl7pPr indent="0" lvl="6" marL="0" marR="0" rtl="0" algn="r">
              <a:spcBef>
                <a:spcPts val="0"/>
              </a:spcBef>
              <a:buNone/>
              <a:defRPr b="0" i="0" sz="750">
                <a:solidFill>
                  <a:schemeClr val="dk1"/>
                </a:solidFill>
                <a:latin typeface="Arial"/>
                <a:ea typeface="Arial"/>
                <a:cs typeface="Arial"/>
                <a:sym typeface="Arial"/>
              </a:defRPr>
            </a:lvl7pPr>
            <a:lvl8pPr indent="0" lvl="7" marL="0" marR="0" rtl="0" algn="r">
              <a:spcBef>
                <a:spcPts val="0"/>
              </a:spcBef>
              <a:buNone/>
              <a:defRPr b="0" i="0" sz="750">
                <a:solidFill>
                  <a:schemeClr val="dk1"/>
                </a:solidFill>
                <a:latin typeface="Arial"/>
                <a:ea typeface="Arial"/>
                <a:cs typeface="Arial"/>
                <a:sym typeface="Arial"/>
              </a:defRPr>
            </a:lvl8pPr>
            <a:lvl9pPr indent="0" lvl="8" marL="0" marR="0" rtl="0" algn="r">
              <a:spcBef>
                <a:spcPts val="0"/>
              </a:spcBef>
              <a:buNone/>
              <a:defRPr b="0" i="0" sz="750">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
        <p:nvSpPr>
          <p:cNvPr id="302" name="Shape 302"/>
          <p:cNvSpPr/>
          <p:nvPr>
            <p:ph idx="13" type="pic"/>
          </p:nvPr>
        </p:nvSpPr>
        <p:spPr>
          <a:xfrm>
            <a:off x="7600950" y="1269600"/>
            <a:ext cx="1200300" cy="1200300"/>
          </a:xfrm>
          <a:prstGeom prst="rect">
            <a:avLst/>
          </a:prstGeom>
          <a:noFill/>
          <a:ln>
            <a:noFill/>
          </a:ln>
        </p:spPr>
        <p:txBody>
          <a:bodyPr anchorCtr="0" anchor="t" bIns="91425" lIns="91425" spcFirstLastPara="1" rIns="91425" wrap="square" tIns="91425"/>
          <a:lstStyle>
            <a:lvl1pPr indent="-171450" lvl="0" marL="171450" marR="0" rtl="0" algn="l">
              <a:lnSpc>
                <a:spcPct val="90000"/>
              </a:lnSpc>
              <a:spcBef>
                <a:spcPts val="750"/>
              </a:spcBef>
              <a:spcAft>
                <a:spcPts val="0"/>
              </a:spcAft>
              <a:buClr>
                <a:schemeClr val="dk1"/>
              </a:buClr>
              <a:buSzPts val="2100"/>
              <a:buFont typeface="Arial"/>
              <a:buChar char="•"/>
              <a:defRPr b="0" i="0" sz="2100">
                <a:solidFill>
                  <a:schemeClr val="dk1"/>
                </a:solidFill>
                <a:latin typeface="Arial"/>
                <a:ea typeface="Arial"/>
                <a:cs typeface="Arial"/>
                <a:sym typeface="Arial"/>
              </a:defRPr>
            </a:lvl1pPr>
            <a:lvl2pPr indent="-171450" lvl="1" marL="51435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71450" lvl="2" marL="85725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171450" lvl="3" marL="12001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171450" lvl="4" marL="15430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171450" lvl="5" marL="18859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171450" lvl="6" marL="22288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171450" lvl="7" marL="25717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171450" lvl="8" marL="29146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303" name="Shape 303"/>
          <p:cNvSpPr/>
          <p:nvPr>
            <p:ph idx="14" type="pic"/>
          </p:nvPr>
        </p:nvSpPr>
        <p:spPr>
          <a:xfrm>
            <a:off x="7600950" y="2838050"/>
            <a:ext cx="1200300" cy="1200300"/>
          </a:xfrm>
          <a:prstGeom prst="rect">
            <a:avLst/>
          </a:prstGeom>
          <a:noFill/>
          <a:ln>
            <a:noFill/>
          </a:ln>
        </p:spPr>
        <p:txBody>
          <a:bodyPr anchorCtr="0" anchor="t" bIns="91425" lIns="91425" spcFirstLastPara="1" rIns="91425" wrap="square" tIns="91425"/>
          <a:lstStyle>
            <a:lvl1pPr indent="-171450" lvl="0" marL="171450" marR="0" rtl="0" algn="l">
              <a:lnSpc>
                <a:spcPct val="90000"/>
              </a:lnSpc>
              <a:spcBef>
                <a:spcPts val="750"/>
              </a:spcBef>
              <a:spcAft>
                <a:spcPts val="0"/>
              </a:spcAft>
              <a:buClr>
                <a:schemeClr val="dk1"/>
              </a:buClr>
              <a:buSzPts val="2100"/>
              <a:buFont typeface="Arial"/>
              <a:buChar char="•"/>
              <a:defRPr b="0" i="0" sz="2100">
                <a:solidFill>
                  <a:schemeClr val="dk1"/>
                </a:solidFill>
                <a:latin typeface="Arial"/>
                <a:ea typeface="Arial"/>
                <a:cs typeface="Arial"/>
                <a:sym typeface="Arial"/>
              </a:defRPr>
            </a:lvl1pPr>
            <a:lvl2pPr indent="-171450" lvl="1" marL="51435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71450" lvl="2" marL="85725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171450" lvl="3" marL="12001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4pPr>
            <a:lvl5pPr indent="-171450" lvl="4" marL="15430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5pPr>
            <a:lvl6pPr indent="-171450" lvl="5" marL="18859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171450" lvl="6" marL="22288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171450" lvl="7" marL="25717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171450" lvl="8" marL="291465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page divider">
  <p:cSld name="half page divider">
    <p:spTree>
      <p:nvGrpSpPr>
        <p:cNvPr id="304" name="Shape 304"/>
        <p:cNvGrpSpPr/>
        <p:nvPr/>
      </p:nvGrpSpPr>
      <p:grpSpPr>
        <a:xfrm>
          <a:off x="0" y="0"/>
          <a:ext cx="0" cy="0"/>
          <a:chOff x="0" y="0"/>
          <a:chExt cx="0" cy="0"/>
        </a:xfrm>
      </p:grpSpPr>
      <p:sp>
        <p:nvSpPr>
          <p:cNvPr id="305" name="Shape 305"/>
          <p:cNvSpPr/>
          <p:nvPr/>
        </p:nvSpPr>
        <p:spPr>
          <a:xfrm>
            <a:off x="0" y="4"/>
            <a:ext cx="9144000" cy="21522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DD50AA"/>
              </a:solidFill>
              <a:latin typeface="Arial"/>
              <a:ea typeface="Arial"/>
              <a:cs typeface="Arial"/>
              <a:sym typeface="Arial"/>
            </a:endParaRPr>
          </a:p>
        </p:txBody>
      </p:sp>
      <p:cxnSp>
        <p:nvCxnSpPr>
          <p:cNvPr id="306" name="Shape 306"/>
          <p:cNvCxnSpPr/>
          <p:nvPr/>
        </p:nvCxnSpPr>
        <p:spPr>
          <a:xfrm flipH="1">
            <a:off x="342900" y="1097280"/>
            <a:ext cx="8458200" cy="17100"/>
          </a:xfrm>
          <a:prstGeom prst="straightConnector1">
            <a:avLst/>
          </a:prstGeom>
          <a:noFill/>
          <a:ln cap="flat" cmpd="sng" w="57150">
            <a:solidFill>
              <a:schemeClr val="lt2"/>
            </a:solidFill>
            <a:prstDash val="solid"/>
            <a:miter lim="800000"/>
            <a:headEnd len="sm" w="sm" type="none"/>
            <a:tailEnd len="sm" w="sm" type="none"/>
          </a:ln>
        </p:spPr>
      </p:cxnSp>
      <p:pic>
        <p:nvPicPr>
          <p:cNvPr id="307" name="Shape 307"/>
          <p:cNvPicPr preferRelativeResize="0"/>
          <p:nvPr/>
        </p:nvPicPr>
        <p:blipFill rotWithShape="1">
          <a:blip r:embed="rId2">
            <a:alphaModFix/>
          </a:blip>
          <a:srcRect b="0" l="0" r="0" t="0"/>
          <a:stretch/>
        </p:blipFill>
        <p:spPr>
          <a:xfrm>
            <a:off x="356826" y="4392237"/>
            <a:ext cx="281700" cy="514200"/>
          </a:xfrm>
          <a:prstGeom prst="rect">
            <a:avLst/>
          </a:prstGeom>
          <a:noFill/>
          <a:ln>
            <a:noFill/>
          </a:ln>
        </p:spPr>
      </p:pic>
      <p:sp>
        <p:nvSpPr>
          <p:cNvPr id="308" name="Shape 308"/>
          <p:cNvSpPr txBox="1"/>
          <p:nvPr>
            <p:ph idx="1" type="body"/>
          </p:nvPr>
        </p:nvSpPr>
        <p:spPr>
          <a:xfrm>
            <a:off x="342909" y="383419"/>
            <a:ext cx="4569600" cy="5778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750"/>
              </a:spcBef>
              <a:spcAft>
                <a:spcPts val="0"/>
              </a:spcAft>
              <a:buClr>
                <a:schemeClr val="lt1"/>
              </a:buClr>
              <a:buSzPts val="1400"/>
              <a:buFont typeface="Arial"/>
              <a:buNone/>
              <a:defRPr b="1" i="0" sz="4050">
                <a:solidFill>
                  <a:schemeClr val="lt1"/>
                </a:solidFill>
                <a:latin typeface="Arial Black"/>
                <a:ea typeface="Arial Black"/>
                <a:cs typeface="Arial Black"/>
                <a:sym typeface="Arial Black"/>
              </a:defRPr>
            </a:lvl1pPr>
            <a:lvl2pPr indent="-228600" lvl="1" marL="914400" marR="0" rtl="0" algn="l">
              <a:lnSpc>
                <a:spcPct val="90000"/>
              </a:lnSpc>
              <a:spcBef>
                <a:spcPts val="375"/>
              </a:spcBef>
              <a:spcAft>
                <a:spcPts val="0"/>
              </a:spcAft>
              <a:buClr>
                <a:srgbClr val="888888"/>
              </a:buClr>
              <a:buSzPts val="1400"/>
              <a:buFont typeface="Arial"/>
              <a:buNone/>
              <a:defRPr b="0" i="0" sz="1350" u="none" cap="none" strike="noStrike">
                <a:solidFill>
                  <a:srgbClr val="888888"/>
                </a:solidFill>
                <a:latin typeface="Arial"/>
                <a:ea typeface="Arial"/>
                <a:cs typeface="Arial"/>
                <a:sym typeface="Arial"/>
              </a:defRPr>
            </a:lvl2pPr>
            <a:lvl3pPr indent="-228600" lvl="2" marL="1371600" marR="0" rtl="0" algn="l">
              <a:lnSpc>
                <a:spcPct val="90000"/>
              </a:lnSpc>
              <a:spcBef>
                <a:spcPts val="375"/>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3pPr>
            <a:lvl4pPr indent="-228600" lvl="3" marL="1828800" marR="0" rtl="0" algn="l">
              <a:lnSpc>
                <a:spcPct val="90000"/>
              </a:lnSpc>
              <a:spcBef>
                <a:spcPts val="375"/>
              </a:spcBef>
              <a:spcAft>
                <a:spcPts val="0"/>
              </a:spcAft>
              <a:buClr>
                <a:srgbClr val="888888"/>
              </a:buClr>
              <a:buSzPts val="1400"/>
              <a:buFont typeface="Arial"/>
              <a:buNone/>
              <a:defRPr b="0" i="0" sz="1050" u="none" cap="none" strike="noStrike">
                <a:solidFill>
                  <a:srgbClr val="888888"/>
                </a:solidFill>
                <a:latin typeface="Arial"/>
                <a:ea typeface="Arial"/>
                <a:cs typeface="Arial"/>
                <a:sym typeface="Arial"/>
              </a:defRPr>
            </a:lvl4pPr>
            <a:lvl5pPr indent="-228600" lvl="4" marL="2286000" marR="0" rtl="0" algn="l">
              <a:lnSpc>
                <a:spcPct val="90000"/>
              </a:lnSpc>
              <a:spcBef>
                <a:spcPts val="375"/>
              </a:spcBef>
              <a:spcAft>
                <a:spcPts val="0"/>
              </a:spcAft>
              <a:buClr>
                <a:srgbClr val="888888"/>
              </a:buClr>
              <a:buSzPts val="1400"/>
              <a:buFont typeface="Arial"/>
              <a:buNone/>
              <a:defRPr b="0" i="0" sz="1050" u="none" cap="none" strike="noStrike">
                <a:solidFill>
                  <a:srgbClr val="888888"/>
                </a:solidFill>
                <a:latin typeface="Arial"/>
                <a:ea typeface="Arial"/>
                <a:cs typeface="Arial"/>
                <a:sym typeface="Arial"/>
              </a:defRPr>
            </a:lvl5pPr>
            <a:lvl6pPr indent="-228600" lvl="5" marL="2743200" marR="0" rtl="0" algn="l">
              <a:lnSpc>
                <a:spcPct val="90000"/>
              </a:lnSpc>
              <a:spcBef>
                <a:spcPts val="375"/>
              </a:spcBef>
              <a:spcAft>
                <a:spcPts val="0"/>
              </a:spcAft>
              <a:buClr>
                <a:srgbClr val="888888"/>
              </a:buClr>
              <a:buSzPts val="1400"/>
              <a:buFont typeface="Arial"/>
              <a:buNone/>
              <a:defRPr b="0" i="0" sz="1050" u="none" cap="none" strike="noStrike">
                <a:solidFill>
                  <a:srgbClr val="888888"/>
                </a:solidFill>
                <a:latin typeface="Arial"/>
                <a:ea typeface="Arial"/>
                <a:cs typeface="Arial"/>
                <a:sym typeface="Arial"/>
              </a:defRPr>
            </a:lvl6pPr>
            <a:lvl7pPr indent="-228600" lvl="6" marL="3200400" marR="0" rtl="0" algn="l">
              <a:lnSpc>
                <a:spcPct val="90000"/>
              </a:lnSpc>
              <a:spcBef>
                <a:spcPts val="375"/>
              </a:spcBef>
              <a:spcAft>
                <a:spcPts val="0"/>
              </a:spcAft>
              <a:buClr>
                <a:srgbClr val="888888"/>
              </a:buClr>
              <a:buSzPts val="1400"/>
              <a:buFont typeface="Arial"/>
              <a:buNone/>
              <a:defRPr b="0" i="0" sz="1050" u="none" cap="none" strike="noStrike">
                <a:solidFill>
                  <a:srgbClr val="888888"/>
                </a:solidFill>
                <a:latin typeface="Arial"/>
                <a:ea typeface="Arial"/>
                <a:cs typeface="Arial"/>
                <a:sym typeface="Arial"/>
              </a:defRPr>
            </a:lvl7pPr>
            <a:lvl8pPr indent="-228600" lvl="7" marL="3657600" marR="0" rtl="0" algn="l">
              <a:lnSpc>
                <a:spcPct val="90000"/>
              </a:lnSpc>
              <a:spcBef>
                <a:spcPts val="375"/>
              </a:spcBef>
              <a:spcAft>
                <a:spcPts val="0"/>
              </a:spcAft>
              <a:buClr>
                <a:srgbClr val="888888"/>
              </a:buClr>
              <a:buSzPts val="1400"/>
              <a:buFont typeface="Arial"/>
              <a:buNone/>
              <a:defRPr b="0" i="0" sz="1050" u="none" cap="none" strike="noStrike">
                <a:solidFill>
                  <a:srgbClr val="888888"/>
                </a:solidFill>
                <a:latin typeface="Arial"/>
                <a:ea typeface="Arial"/>
                <a:cs typeface="Arial"/>
                <a:sym typeface="Arial"/>
              </a:defRPr>
            </a:lvl8pPr>
            <a:lvl9pPr indent="-228600" lvl="8" marL="4114800" marR="0" rtl="0" algn="l">
              <a:lnSpc>
                <a:spcPct val="90000"/>
              </a:lnSpc>
              <a:spcBef>
                <a:spcPts val="375"/>
              </a:spcBef>
              <a:spcAft>
                <a:spcPts val="0"/>
              </a:spcAft>
              <a:buClr>
                <a:srgbClr val="888888"/>
              </a:buClr>
              <a:buSzPts val="1400"/>
              <a:buFont typeface="Arial"/>
              <a:buNone/>
              <a:defRPr b="0" i="0" sz="1050" u="none" cap="none" strike="noStrike">
                <a:solidFill>
                  <a:srgbClr val="888888"/>
                </a:solidFill>
                <a:latin typeface="Arial"/>
                <a:ea typeface="Arial"/>
                <a:cs typeface="Arial"/>
                <a:sym typeface="Arial"/>
              </a:defRPr>
            </a:lvl9pPr>
          </a:lstStyle>
          <a:p/>
        </p:txBody>
      </p:sp>
      <p:sp>
        <p:nvSpPr>
          <p:cNvPr id="309" name="Shape 309"/>
          <p:cNvSpPr txBox="1"/>
          <p:nvPr>
            <p:ph type="title"/>
          </p:nvPr>
        </p:nvSpPr>
        <p:spPr>
          <a:xfrm>
            <a:off x="342909" y="1276100"/>
            <a:ext cx="8458200" cy="7143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lt1"/>
              </a:buClr>
              <a:buSzPts val="1400"/>
              <a:buFont typeface="Arial Black"/>
              <a:buNone/>
              <a:defRPr b="1" i="0" sz="2400" u="none" cap="none" strike="noStrike">
                <a:solidFill>
                  <a:schemeClr val="lt1"/>
                </a:solidFill>
                <a:latin typeface="Arial Black"/>
                <a:ea typeface="Arial Black"/>
                <a:cs typeface="Arial Black"/>
                <a:sym typeface="Arial Black"/>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10" name="Shape 310"/>
          <p:cNvSpPr txBox="1"/>
          <p:nvPr>
            <p:ph idx="2" type="body"/>
          </p:nvPr>
        </p:nvSpPr>
        <p:spPr>
          <a:xfrm>
            <a:off x="342900" y="2425150"/>
            <a:ext cx="8458200" cy="17754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750"/>
              </a:spcBef>
              <a:spcAft>
                <a:spcPts val="0"/>
              </a:spcAft>
              <a:buClr>
                <a:schemeClr val="dk1"/>
              </a:buClr>
              <a:buSzPts val="1400"/>
              <a:buFont typeface="Arial"/>
              <a:buNone/>
              <a:defRPr b="0" i="0" sz="1800">
                <a:solidFill>
                  <a:schemeClr val="dk1"/>
                </a:solidFill>
                <a:latin typeface="Arial"/>
                <a:ea typeface="Arial"/>
                <a:cs typeface="Arial"/>
                <a:sym typeface="Arial"/>
              </a:defRPr>
            </a:lvl1pPr>
            <a:lvl2pPr indent="-228600" lvl="1" marL="9144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100000"/>
              </a:lnSpc>
              <a:spcBef>
                <a:spcPts val="90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314325" lvl="5" marL="2743200" marR="0" rtl="0" algn="l">
              <a:lnSpc>
                <a:spcPct val="90000"/>
              </a:lnSpc>
              <a:spcBef>
                <a:spcPts val="9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311" name="Shape 311"/>
          <p:cNvSpPr txBox="1"/>
          <p:nvPr>
            <p:ph idx="12" type="sldNum"/>
          </p:nvPr>
        </p:nvSpPr>
        <p:spPr>
          <a:xfrm>
            <a:off x="8418444" y="4711155"/>
            <a:ext cx="382800" cy="283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750">
                <a:solidFill>
                  <a:schemeClr val="dk1"/>
                </a:solidFill>
                <a:latin typeface="Arial"/>
                <a:ea typeface="Arial"/>
                <a:cs typeface="Arial"/>
                <a:sym typeface="Arial"/>
              </a:defRPr>
            </a:lvl1pPr>
            <a:lvl2pPr indent="0" lvl="1" marL="0" marR="0" rtl="0" algn="r">
              <a:spcBef>
                <a:spcPts val="0"/>
              </a:spcBef>
              <a:buNone/>
              <a:defRPr b="0" i="0" sz="750">
                <a:solidFill>
                  <a:schemeClr val="dk1"/>
                </a:solidFill>
                <a:latin typeface="Arial"/>
                <a:ea typeface="Arial"/>
                <a:cs typeface="Arial"/>
                <a:sym typeface="Arial"/>
              </a:defRPr>
            </a:lvl2pPr>
            <a:lvl3pPr indent="0" lvl="2" marL="0" marR="0" rtl="0" algn="r">
              <a:spcBef>
                <a:spcPts val="0"/>
              </a:spcBef>
              <a:buNone/>
              <a:defRPr b="0" i="0" sz="750">
                <a:solidFill>
                  <a:schemeClr val="dk1"/>
                </a:solidFill>
                <a:latin typeface="Arial"/>
                <a:ea typeface="Arial"/>
                <a:cs typeface="Arial"/>
                <a:sym typeface="Arial"/>
              </a:defRPr>
            </a:lvl3pPr>
            <a:lvl4pPr indent="0" lvl="3" marL="0" marR="0" rtl="0" algn="r">
              <a:spcBef>
                <a:spcPts val="0"/>
              </a:spcBef>
              <a:buNone/>
              <a:defRPr b="0" i="0" sz="750">
                <a:solidFill>
                  <a:schemeClr val="dk1"/>
                </a:solidFill>
                <a:latin typeface="Arial"/>
                <a:ea typeface="Arial"/>
                <a:cs typeface="Arial"/>
                <a:sym typeface="Arial"/>
              </a:defRPr>
            </a:lvl4pPr>
            <a:lvl5pPr indent="0" lvl="4" marL="0" marR="0" rtl="0" algn="r">
              <a:spcBef>
                <a:spcPts val="0"/>
              </a:spcBef>
              <a:buNone/>
              <a:defRPr b="0" i="0" sz="750">
                <a:solidFill>
                  <a:schemeClr val="dk1"/>
                </a:solidFill>
                <a:latin typeface="Arial"/>
                <a:ea typeface="Arial"/>
                <a:cs typeface="Arial"/>
                <a:sym typeface="Arial"/>
              </a:defRPr>
            </a:lvl5pPr>
            <a:lvl6pPr indent="0" lvl="5" marL="0" marR="0" rtl="0" algn="r">
              <a:spcBef>
                <a:spcPts val="0"/>
              </a:spcBef>
              <a:buNone/>
              <a:defRPr b="0" i="0" sz="750">
                <a:solidFill>
                  <a:schemeClr val="dk1"/>
                </a:solidFill>
                <a:latin typeface="Arial"/>
                <a:ea typeface="Arial"/>
                <a:cs typeface="Arial"/>
                <a:sym typeface="Arial"/>
              </a:defRPr>
            </a:lvl6pPr>
            <a:lvl7pPr indent="0" lvl="6" marL="0" marR="0" rtl="0" algn="r">
              <a:spcBef>
                <a:spcPts val="0"/>
              </a:spcBef>
              <a:buNone/>
              <a:defRPr b="0" i="0" sz="750">
                <a:solidFill>
                  <a:schemeClr val="dk1"/>
                </a:solidFill>
                <a:latin typeface="Arial"/>
                <a:ea typeface="Arial"/>
                <a:cs typeface="Arial"/>
                <a:sym typeface="Arial"/>
              </a:defRPr>
            </a:lvl7pPr>
            <a:lvl8pPr indent="0" lvl="7" marL="0" marR="0" rtl="0" algn="r">
              <a:spcBef>
                <a:spcPts val="0"/>
              </a:spcBef>
              <a:buNone/>
              <a:defRPr b="0" i="0" sz="750">
                <a:solidFill>
                  <a:schemeClr val="dk1"/>
                </a:solidFill>
                <a:latin typeface="Arial"/>
                <a:ea typeface="Arial"/>
                <a:cs typeface="Arial"/>
                <a:sym typeface="Arial"/>
              </a:defRPr>
            </a:lvl8pPr>
            <a:lvl9pPr indent="0" lvl="8" marL="0" marR="0" rtl="0" algn="r">
              <a:spcBef>
                <a:spcPts val="0"/>
              </a:spcBef>
              <a:buNone/>
              <a:defRPr b="0" i="0" sz="750">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2">
  <p:cSld name="Divider 2">
    <p:bg>
      <p:bgPr>
        <a:solidFill>
          <a:schemeClr val="accent3"/>
        </a:solidFill>
      </p:bgPr>
    </p:bg>
    <p:spTree>
      <p:nvGrpSpPr>
        <p:cNvPr id="312" name="Shape 312"/>
        <p:cNvGrpSpPr/>
        <p:nvPr/>
      </p:nvGrpSpPr>
      <p:grpSpPr>
        <a:xfrm>
          <a:off x="0" y="0"/>
          <a:ext cx="0" cy="0"/>
          <a:chOff x="0" y="0"/>
          <a:chExt cx="0" cy="0"/>
        </a:xfrm>
      </p:grpSpPr>
      <p:sp>
        <p:nvSpPr>
          <p:cNvPr id="313" name="Shape 313"/>
          <p:cNvSpPr txBox="1"/>
          <p:nvPr>
            <p:ph type="title"/>
          </p:nvPr>
        </p:nvSpPr>
        <p:spPr>
          <a:xfrm>
            <a:off x="2829330" y="2302717"/>
            <a:ext cx="5971800" cy="2345400"/>
          </a:xfrm>
          <a:prstGeom prst="rect">
            <a:avLst/>
          </a:prstGeom>
          <a:noFill/>
          <a:ln>
            <a:noFill/>
          </a:ln>
        </p:spPr>
        <p:txBody>
          <a:bodyPr anchorCtr="0" anchor="t" bIns="91425" lIns="91425" spcFirstLastPara="1" rIns="91425" wrap="square" tIns="91425"/>
          <a:lstStyle>
            <a:lvl1pPr indent="0" lvl="0" marL="0" marR="0" rtl="0" algn="l">
              <a:lnSpc>
                <a:spcPct val="123529"/>
              </a:lnSpc>
              <a:spcBef>
                <a:spcPts val="0"/>
              </a:spcBef>
              <a:spcAft>
                <a:spcPts val="0"/>
              </a:spcAft>
              <a:buClr>
                <a:schemeClr val="lt1"/>
              </a:buClr>
              <a:buSzPts val="1400"/>
              <a:buFont typeface="Arial Black"/>
              <a:buNone/>
              <a:defRPr b="1" i="0" sz="2550" u="none" cap="none" strike="noStrike">
                <a:solidFill>
                  <a:schemeClr val="lt1"/>
                </a:solidFill>
                <a:latin typeface="Arial Black"/>
                <a:ea typeface="Arial Black"/>
                <a:cs typeface="Arial Black"/>
                <a:sym typeface="Arial Black"/>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14" name="Shape 314"/>
          <p:cNvSpPr txBox="1"/>
          <p:nvPr>
            <p:ph idx="1" type="body"/>
          </p:nvPr>
        </p:nvSpPr>
        <p:spPr>
          <a:xfrm>
            <a:off x="2829337" y="1279606"/>
            <a:ext cx="5026800" cy="577800"/>
          </a:xfrm>
          <a:prstGeom prst="rect">
            <a:avLst/>
          </a:prstGeom>
          <a:noFill/>
          <a:ln>
            <a:noFill/>
          </a:ln>
        </p:spPr>
        <p:txBody>
          <a:bodyPr anchorCtr="0" anchor="b" bIns="91425" lIns="91425" spcFirstLastPara="1" rIns="91425" wrap="square" tIns="91425"/>
          <a:lstStyle>
            <a:lvl1pPr indent="-228600" lvl="0" marL="457200" marR="0" rtl="0" algn="l">
              <a:lnSpc>
                <a:spcPct val="70370"/>
              </a:lnSpc>
              <a:spcBef>
                <a:spcPts val="750"/>
              </a:spcBef>
              <a:spcAft>
                <a:spcPts val="0"/>
              </a:spcAft>
              <a:buClr>
                <a:schemeClr val="lt1"/>
              </a:buClr>
              <a:buSzPts val="1400"/>
              <a:buFont typeface="Arial"/>
              <a:buNone/>
              <a:defRPr b="1" i="0" sz="4050">
                <a:solidFill>
                  <a:schemeClr val="lt1"/>
                </a:solidFill>
                <a:latin typeface="Arial Black"/>
                <a:ea typeface="Arial Black"/>
                <a:cs typeface="Arial Black"/>
                <a:sym typeface="Arial Black"/>
              </a:defRPr>
            </a:lvl1pPr>
            <a:lvl2pPr indent="-228600" lvl="1" marL="914400" marR="0" rtl="0" algn="l">
              <a:lnSpc>
                <a:spcPct val="90000"/>
              </a:lnSpc>
              <a:spcBef>
                <a:spcPts val="375"/>
              </a:spcBef>
              <a:spcAft>
                <a:spcPts val="0"/>
              </a:spcAft>
              <a:buClr>
                <a:srgbClr val="888888"/>
              </a:buClr>
              <a:buSzPts val="1400"/>
              <a:buFont typeface="Arial"/>
              <a:buNone/>
              <a:defRPr b="0" i="0" sz="1350" u="none" cap="none" strike="noStrike">
                <a:solidFill>
                  <a:srgbClr val="888888"/>
                </a:solidFill>
                <a:latin typeface="Arial"/>
                <a:ea typeface="Arial"/>
                <a:cs typeface="Arial"/>
                <a:sym typeface="Arial"/>
              </a:defRPr>
            </a:lvl2pPr>
            <a:lvl3pPr indent="-228600" lvl="2" marL="1371600" marR="0" rtl="0" algn="l">
              <a:lnSpc>
                <a:spcPct val="90000"/>
              </a:lnSpc>
              <a:spcBef>
                <a:spcPts val="375"/>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3pPr>
            <a:lvl4pPr indent="-228600" lvl="3" marL="1828800" marR="0" rtl="0" algn="l">
              <a:lnSpc>
                <a:spcPct val="90000"/>
              </a:lnSpc>
              <a:spcBef>
                <a:spcPts val="375"/>
              </a:spcBef>
              <a:spcAft>
                <a:spcPts val="0"/>
              </a:spcAft>
              <a:buClr>
                <a:srgbClr val="888888"/>
              </a:buClr>
              <a:buSzPts val="1400"/>
              <a:buFont typeface="Arial"/>
              <a:buNone/>
              <a:defRPr b="0" i="0" sz="1050" u="none" cap="none" strike="noStrike">
                <a:solidFill>
                  <a:srgbClr val="888888"/>
                </a:solidFill>
                <a:latin typeface="Arial"/>
                <a:ea typeface="Arial"/>
                <a:cs typeface="Arial"/>
                <a:sym typeface="Arial"/>
              </a:defRPr>
            </a:lvl4pPr>
            <a:lvl5pPr indent="-228600" lvl="4" marL="2286000" marR="0" rtl="0" algn="l">
              <a:lnSpc>
                <a:spcPct val="90000"/>
              </a:lnSpc>
              <a:spcBef>
                <a:spcPts val="375"/>
              </a:spcBef>
              <a:spcAft>
                <a:spcPts val="0"/>
              </a:spcAft>
              <a:buClr>
                <a:srgbClr val="888888"/>
              </a:buClr>
              <a:buSzPts val="1400"/>
              <a:buFont typeface="Arial"/>
              <a:buNone/>
              <a:defRPr b="0" i="0" sz="1050" u="none" cap="none" strike="noStrike">
                <a:solidFill>
                  <a:srgbClr val="888888"/>
                </a:solidFill>
                <a:latin typeface="Arial"/>
                <a:ea typeface="Arial"/>
                <a:cs typeface="Arial"/>
                <a:sym typeface="Arial"/>
              </a:defRPr>
            </a:lvl5pPr>
            <a:lvl6pPr indent="-228600" lvl="5" marL="2743200" marR="0" rtl="0" algn="l">
              <a:lnSpc>
                <a:spcPct val="90000"/>
              </a:lnSpc>
              <a:spcBef>
                <a:spcPts val="375"/>
              </a:spcBef>
              <a:spcAft>
                <a:spcPts val="0"/>
              </a:spcAft>
              <a:buClr>
                <a:srgbClr val="888888"/>
              </a:buClr>
              <a:buSzPts val="1400"/>
              <a:buFont typeface="Arial"/>
              <a:buNone/>
              <a:defRPr b="0" i="0" sz="1050" u="none" cap="none" strike="noStrike">
                <a:solidFill>
                  <a:srgbClr val="888888"/>
                </a:solidFill>
                <a:latin typeface="Arial"/>
                <a:ea typeface="Arial"/>
                <a:cs typeface="Arial"/>
                <a:sym typeface="Arial"/>
              </a:defRPr>
            </a:lvl6pPr>
            <a:lvl7pPr indent="-228600" lvl="6" marL="3200400" marR="0" rtl="0" algn="l">
              <a:lnSpc>
                <a:spcPct val="90000"/>
              </a:lnSpc>
              <a:spcBef>
                <a:spcPts val="375"/>
              </a:spcBef>
              <a:spcAft>
                <a:spcPts val="0"/>
              </a:spcAft>
              <a:buClr>
                <a:srgbClr val="888888"/>
              </a:buClr>
              <a:buSzPts val="1400"/>
              <a:buFont typeface="Arial"/>
              <a:buNone/>
              <a:defRPr b="0" i="0" sz="1050" u="none" cap="none" strike="noStrike">
                <a:solidFill>
                  <a:srgbClr val="888888"/>
                </a:solidFill>
                <a:latin typeface="Arial"/>
                <a:ea typeface="Arial"/>
                <a:cs typeface="Arial"/>
                <a:sym typeface="Arial"/>
              </a:defRPr>
            </a:lvl7pPr>
            <a:lvl8pPr indent="-228600" lvl="7" marL="3657600" marR="0" rtl="0" algn="l">
              <a:lnSpc>
                <a:spcPct val="90000"/>
              </a:lnSpc>
              <a:spcBef>
                <a:spcPts val="375"/>
              </a:spcBef>
              <a:spcAft>
                <a:spcPts val="0"/>
              </a:spcAft>
              <a:buClr>
                <a:srgbClr val="888888"/>
              </a:buClr>
              <a:buSzPts val="1400"/>
              <a:buFont typeface="Arial"/>
              <a:buNone/>
              <a:defRPr b="0" i="0" sz="1050" u="none" cap="none" strike="noStrike">
                <a:solidFill>
                  <a:srgbClr val="888888"/>
                </a:solidFill>
                <a:latin typeface="Arial"/>
                <a:ea typeface="Arial"/>
                <a:cs typeface="Arial"/>
                <a:sym typeface="Arial"/>
              </a:defRPr>
            </a:lvl8pPr>
            <a:lvl9pPr indent="-228600" lvl="8" marL="4114800" marR="0" rtl="0" algn="l">
              <a:lnSpc>
                <a:spcPct val="90000"/>
              </a:lnSpc>
              <a:spcBef>
                <a:spcPts val="375"/>
              </a:spcBef>
              <a:spcAft>
                <a:spcPts val="0"/>
              </a:spcAft>
              <a:buClr>
                <a:srgbClr val="888888"/>
              </a:buClr>
              <a:buSzPts val="1400"/>
              <a:buFont typeface="Arial"/>
              <a:buNone/>
              <a:defRPr b="0" i="0" sz="1050" u="none" cap="none" strike="noStrike">
                <a:solidFill>
                  <a:srgbClr val="888888"/>
                </a:solidFill>
                <a:latin typeface="Arial"/>
                <a:ea typeface="Arial"/>
                <a:cs typeface="Arial"/>
                <a:sym typeface="Arial"/>
              </a:defRPr>
            </a:lvl9pPr>
          </a:lstStyle>
          <a:p/>
        </p:txBody>
      </p:sp>
      <p:pic>
        <p:nvPicPr>
          <p:cNvPr id="315" name="Shape 315"/>
          <p:cNvPicPr preferRelativeResize="0"/>
          <p:nvPr/>
        </p:nvPicPr>
        <p:blipFill rotWithShape="1">
          <a:blip r:embed="rId2">
            <a:alphaModFix/>
          </a:blip>
          <a:srcRect b="0" l="0" r="0" t="0"/>
          <a:stretch/>
        </p:blipFill>
        <p:spPr>
          <a:xfrm>
            <a:off x="358021" y="479615"/>
            <a:ext cx="677100" cy="1440300"/>
          </a:xfrm>
          <a:prstGeom prst="rect">
            <a:avLst/>
          </a:prstGeom>
          <a:noFill/>
          <a:ln>
            <a:noFill/>
          </a:ln>
        </p:spPr>
      </p:pic>
      <p:cxnSp>
        <p:nvCxnSpPr>
          <p:cNvPr id="316" name="Shape 316"/>
          <p:cNvCxnSpPr/>
          <p:nvPr/>
        </p:nvCxnSpPr>
        <p:spPr>
          <a:xfrm rot="10800000">
            <a:off x="2829240" y="2142700"/>
            <a:ext cx="6368100" cy="0"/>
          </a:xfrm>
          <a:prstGeom prst="straightConnector1">
            <a:avLst/>
          </a:prstGeom>
          <a:noFill/>
          <a:ln cap="flat" cmpd="sng" w="57150">
            <a:solidFill>
              <a:schemeClr val="lt1"/>
            </a:solidFill>
            <a:prstDash val="solid"/>
            <a:miter lim="800000"/>
            <a:headEnd len="sm" w="sm" type="none"/>
            <a:tailEnd len="sm" w="sm" type="none"/>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3">
  <p:cSld name="Divider 3">
    <p:bg>
      <p:bgPr>
        <a:solidFill>
          <a:schemeClr val="accent4"/>
        </a:solidFill>
      </p:bgPr>
    </p:bg>
    <p:spTree>
      <p:nvGrpSpPr>
        <p:cNvPr id="317" name="Shape 317"/>
        <p:cNvGrpSpPr/>
        <p:nvPr/>
      </p:nvGrpSpPr>
      <p:grpSpPr>
        <a:xfrm>
          <a:off x="0" y="0"/>
          <a:ext cx="0" cy="0"/>
          <a:chOff x="0" y="0"/>
          <a:chExt cx="0" cy="0"/>
        </a:xfrm>
      </p:grpSpPr>
      <p:sp>
        <p:nvSpPr>
          <p:cNvPr id="318" name="Shape 318"/>
          <p:cNvSpPr txBox="1"/>
          <p:nvPr>
            <p:ph type="title"/>
          </p:nvPr>
        </p:nvSpPr>
        <p:spPr>
          <a:xfrm>
            <a:off x="2829330" y="2302717"/>
            <a:ext cx="5971800" cy="2345400"/>
          </a:xfrm>
          <a:prstGeom prst="rect">
            <a:avLst/>
          </a:prstGeom>
          <a:noFill/>
          <a:ln>
            <a:noFill/>
          </a:ln>
        </p:spPr>
        <p:txBody>
          <a:bodyPr anchorCtr="0" anchor="t" bIns="91425" lIns="91425" spcFirstLastPara="1" rIns="91425" wrap="square" tIns="91425"/>
          <a:lstStyle>
            <a:lvl1pPr indent="0" lvl="0" marL="0" marR="0" rtl="0" algn="l">
              <a:lnSpc>
                <a:spcPct val="123529"/>
              </a:lnSpc>
              <a:spcBef>
                <a:spcPts val="0"/>
              </a:spcBef>
              <a:spcAft>
                <a:spcPts val="0"/>
              </a:spcAft>
              <a:buClr>
                <a:schemeClr val="lt1"/>
              </a:buClr>
              <a:buSzPts val="1400"/>
              <a:buFont typeface="Arial Black"/>
              <a:buNone/>
              <a:defRPr b="1" i="0" sz="2550" u="none" cap="none" strike="noStrike">
                <a:solidFill>
                  <a:schemeClr val="lt1"/>
                </a:solidFill>
                <a:latin typeface="Arial Black"/>
                <a:ea typeface="Arial Black"/>
                <a:cs typeface="Arial Black"/>
                <a:sym typeface="Arial Black"/>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19" name="Shape 319"/>
          <p:cNvSpPr txBox="1"/>
          <p:nvPr>
            <p:ph idx="1" type="body"/>
          </p:nvPr>
        </p:nvSpPr>
        <p:spPr>
          <a:xfrm>
            <a:off x="2829337" y="1279606"/>
            <a:ext cx="5026800" cy="577800"/>
          </a:xfrm>
          <a:prstGeom prst="rect">
            <a:avLst/>
          </a:prstGeom>
          <a:noFill/>
          <a:ln>
            <a:noFill/>
          </a:ln>
        </p:spPr>
        <p:txBody>
          <a:bodyPr anchorCtr="0" anchor="b" bIns="91425" lIns="91425" spcFirstLastPara="1" rIns="91425" wrap="square" tIns="91425"/>
          <a:lstStyle>
            <a:lvl1pPr indent="-228600" lvl="0" marL="457200" marR="0" rtl="0" algn="l">
              <a:lnSpc>
                <a:spcPct val="70370"/>
              </a:lnSpc>
              <a:spcBef>
                <a:spcPts val="750"/>
              </a:spcBef>
              <a:spcAft>
                <a:spcPts val="0"/>
              </a:spcAft>
              <a:buClr>
                <a:schemeClr val="lt1"/>
              </a:buClr>
              <a:buSzPts val="1400"/>
              <a:buFont typeface="Arial"/>
              <a:buNone/>
              <a:defRPr b="1" i="0" sz="4050">
                <a:solidFill>
                  <a:schemeClr val="lt1"/>
                </a:solidFill>
                <a:latin typeface="Arial Black"/>
                <a:ea typeface="Arial Black"/>
                <a:cs typeface="Arial Black"/>
                <a:sym typeface="Arial Black"/>
              </a:defRPr>
            </a:lvl1pPr>
            <a:lvl2pPr indent="-228600" lvl="1" marL="914400" marR="0" rtl="0" algn="l">
              <a:lnSpc>
                <a:spcPct val="90000"/>
              </a:lnSpc>
              <a:spcBef>
                <a:spcPts val="375"/>
              </a:spcBef>
              <a:spcAft>
                <a:spcPts val="0"/>
              </a:spcAft>
              <a:buClr>
                <a:srgbClr val="888888"/>
              </a:buClr>
              <a:buSzPts val="1400"/>
              <a:buFont typeface="Arial"/>
              <a:buNone/>
              <a:defRPr b="0" i="0" sz="1350" u="none" cap="none" strike="noStrike">
                <a:solidFill>
                  <a:srgbClr val="888888"/>
                </a:solidFill>
                <a:latin typeface="Arial"/>
                <a:ea typeface="Arial"/>
                <a:cs typeface="Arial"/>
                <a:sym typeface="Arial"/>
              </a:defRPr>
            </a:lvl2pPr>
            <a:lvl3pPr indent="-228600" lvl="2" marL="1371600" marR="0" rtl="0" algn="l">
              <a:lnSpc>
                <a:spcPct val="90000"/>
              </a:lnSpc>
              <a:spcBef>
                <a:spcPts val="375"/>
              </a:spcBef>
              <a:spcAft>
                <a:spcPts val="0"/>
              </a:spcAft>
              <a:buClr>
                <a:srgbClr val="888888"/>
              </a:buClr>
              <a:buSzPts val="1400"/>
              <a:buFont typeface="Arial"/>
              <a:buNone/>
              <a:defRPr b="0" i="0" sz="1200" u="none" cap="none" strike="noStrike">
                <a:solidFill>
                  <a:srgbClr val="888888"/>
                </a:solidFill>
                <a:latin typeface="Arial"/>
                <a:ea typeface="Arial"/>
                <a:cs typeface="Arial"/>
                <a:sym typeface="Arial"/>
              </a:defRPr>
            </a:lvl3pPr>
            <a:lvl4pPr indent="-228600" lvl="3" marL="1828800" marR="0" rtl="0" algn="l">
              <a:lnSpc>
                <a:spcPct val="90000"/>
              </a:lnSpc>
              <a:spcBef>
                <a:spcPts val="375"/>
              </a:spcBef>
              <a:spcAft>
                <a:spcPts val="0"/>
              </a:spcAft>
              <a:buClr>
                <a:srgbClr val="888888"/>
              </a:buClr>
              <a:buSzPts val="1400"/>
              <a:buFont typeface="Arial"/>
              <a:buNone/>
              <a:defRPr b="0" i="0" sz="1050" u="none" cap="none" strike="noStrike">
                <a:solidFill>
                  <a:srgbClr val="888888"/>
                </a:solidFill>
                <a:latin typeface="Arial"/>
                <a:ea typeface="Arial"/>
                <a:cs typeface="Arial"/>
                <a:sym typeface="Arial"/>
              </a:defRPr>
            </a:lvl4pPr>
            <a:lvl5pPr indent="-228600" lvl="4" marL="2286000" marR="0" rtl="0" algn="l">
              <a:lnSpc>
                <a:spcPct val="90000"/>
              </a:lnSpc>
              <a:spcBef>
                <a:spcPts val="375"/>
              </a:spcBef>
              <a:spcAft>
                <a:spcPts val="0"/>
              </a:spcAft>
              <a:buClr>
                <a:srgbClr val="888888"/>
              </a:buClr>
              <a:buSzPts val="1400"/>
              <a:buFont typeface="Arial"/>
              <a:buNone/>
              <a:defRPr b="0" i="0" sz="1050" u="none" cap="none" strike="noStrike">
                <a:solidFill>
                  <a:srgbClr val="888888"/>
                </a:solidFill>
                <a:latin typeface="Arial"/>
                <a:ea typeface="Arial"/>
                <a:cs typeface="Arial"/>
                <a:sym typeface="Arial"/>
              </a:defRPr>
            </a:lvl5pPr>
            <a:lvl6pPr indent="-228600" lvl="5" marL="2743200" marR="0" rtl="0" algn="l">
              <a:lnSpc>
                <a:spcPct val="90000"/>
              </a:lnSpc>
              <a:spcBef>
                <a:spcPts val="375"/>
              </a:spcBef>
              <a:spcAft>
                <a:spcPts val="0"/>
              </a:spcAft>
              <a:buClr>
                <a:srgbClr val="888888"/>
              </a:buClr>
              <a:buSzPts val="1400"/>
              <a:buFont typeface="Arial"/>
              <a:buNone/>
              <a:defRPr b="0" i="0" sz="1050" u="none" cap="none" strike="noStrike">
                <a:solidFill>
                  <a:srgbClr val="888888"/>
                </a:solidFill>
                <a:latin typeface="Arial"/>
                <a:ea typeface="Arial"/>
                <a:cs typeface="Arial"/>
                <a:sym typeface="Arial"/>
              </a:defRPr>
            </a:lvl6pPr>
            <a:lvl7pPr indent="-228600" lvl="6" marL="3200400" marR="0" rtl="0" algn="l">
              <a:lnSpc>
                <a:spcPct val="90000"/>
              </a:lnSpc>
              <a:spcBef>
                <a:spcPts val="375"/>
              </a:spcBef>
              <a:spcAft>
                <a:spcPts val="0"/>
              </a:spcAft>
              <a:buClr>
                <a:srgbClr val="888888"/>
              </a:buClr>
              <a:buSzPts val="1400"/>
              <a:buFont typeface="Arial"/>
              <a:buNone/>
              <a:defRPr b="0" i="0" sz="1050" u="none" cap="none" strike="noStrike">
                <a:solidFill>
                  <a:srgbClr val="888888"/>
                </a:solidFill>
                <a:latin typeface="Arial"/>
                <a:ea typeface="Arial"/>
                <a:cs typeface="Arial"/>
                <a:sym typeface="Arial"/>
              </a:defRPr>
            </a:lvl7pPr>
            <a:lvl8pPr indent="-228600" lvl="7" marL="3657600" marR="0" rtl="0" algn="l">
              <a:lnSpc>
                <a:spcPct val="90000"/>
              </a:lnSpc>
              <a:spcBef>
                <a:spcPts val="375"/>
              </a:spcBef>
              <a:spcAft>
                <a:spcPts val="0"/>
              </a:spcAft>
              <a:buClr>
                <a:srgbClr val="888888"/>
              </a:buClr>
              <a:buSzPts val="1400"/>
              <a:buFont typeface="Arial"/>
              <a:buNone/>
              <a:defRPr b="0" i="0" sz="1050" u="none" cap="none" strike="noStrike">
                <a:solidFill>
                  <a:srgbClr val="888888"/>
                </a:solidFill>
                <a:latin typeface="Arial"/>
                <a:ea typeface="Arial"/>
                <a:cs typeface="Arial"/>
                <a:sym typeface="Arial"/>
              </a:defRPr>
            </a:lvl8pPr>
            <a:lvl9pPr indent="-228600" lvl="8" marL="4114800" marR="0" rtl="0" algn="l">
              <a:lnSpc>
                <a:spcPct val="90000"/>
              </a:lnSpc>
              <a:spcBef>
                <a:spcPts val="375"/>
              </a:spcBef>
              <a:spcAft>
                <a:spcPts val="0"/>
              </a:spcAft>
              <a:buClr>
                <a:srgbClr val="888888"/>
              </a:buClr>
              <a:buSzPts val="1400"/>
              <a:buFont typeface="Arial"/>
              <a:buNone/>
              <a:defRPr b="0" i="0" sz="1050" u="none" cap="none" strike="noStrike">
                <a:solidFill>
                  <a:srgbClr val="888888"/>
                </a:solidFill>
                <a:latin typeface="Arial"/>
                <a:ea typeface="Arial"/>
                <a:cs typeface="Arial"/>
                <a:sym typeface="Arial"/>
              </a:defRPr>
            </a:lvl9pPr>
          </a:lstStyle>
          <a:p/>
        </p:txBody>
      </p:sp>
      <p:pic>
        <p:nvPicPr>
          <p:cNvPr id="320" name="Shape 320"/>
          <p:cNvPicPr preferRelativeResize="0"/>
          <p:nvPr/>
        </p:nvPicPr>
        <p:blipFill rotWithShape="1">
          <a:blip r:embed="rId2">
            <a:alphaModFix/>
          </a:blip>
          <a:srcRect b="0" l="0" r="0" t="0"/>
          <a:stretch/>
        </p:blipFill>
        <p:spPr>
          <a:xfrm>
            <a:off x="358021" y="479615"/>
            <a:ext cx="677100" cy="1440300"/>
          </a:xfrm>
          <a:prstGeom prst="rect">
            <a:avLst/>
          </a:prstGeom>
          <a:noFill/>
          <a:ln>
            <a:noFill/>
          </a:ln>
        </p:spPr>
      </p:pic>
      <p:cxnSp>
        <p:nvCxnSpPr>
          <p:cNvPr id="321" name="Shape 321"/>
          <p:cNvCxnSpPr/>
          <p:nvPr/>
        </p:nvCxnSpPr>
        <p:spPr>
          <a:xfrm rot="10800000">
            <a:off x="2829240" y="2142700"/>
            <a:ext cx="6368100" cy="0"/>
          </a:xfrm>
          <a:prstGeom prst="straightConnector1">
            <a:avLst/>
          </a:prstGeom>
          <a:noFill/>
          <a:ln cap="flat" cmpd="sng" w="57150">
            <a:solidFill>
              <a:schemeClr val="lt1"/>
            </a:solidFill>
            <a:prstDash val="solid"/>
            <a:miter lim="800000"/>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theme" Target="../theme/theme3.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comments" Target="../comments/comment2.xml"/><Relationship Id="rId4" Type="http://schemas.openxmlformats.org/officeDocument/2006/relationships/hyperlink" Target="https://github.com/mnylc/islandora_multi_importer"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comments" Target="../comments/comment1.xml"/><Relationship Id="rId4" Type="http://schemas.openxmlformats.org/officeDocument/2006/relationships/hyperlink" Target="https://groups.google.com/forum/?utm_medium=email&amp;utm_source=footer#!forum/nycislandora" TargetMode="External"/><Relationship Id="rId5" Type="http://schemas.openxmlformats.org/officeDocument/2006/relationships/hyperlink" Target="https://groups.google.com/forum/?utm_medium=email&amp;utm_source=footer#!forum/nycislandor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hyperlink" Target="https://docs.google.com/presentation/d/1wyuvoTtnjaGMNG2NpgQyx1rq3FCh7fEjOsK5HEk70K8/edit#slide=id.g1e3ce6c8ba_0_157" TargetMode="Externa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hyperlink" Target="https://islandora.ca/" TargetMode="External"/><Relationship Id="rId4" Type="http://schemas.openxmlformats.org/officeDocument/2006/relationships/hyperlink" Target="https://islandora.ca/resources" TargetMode="External"/><Relationship Id="rId9" Type="http://schemas.openxmlformats.org/officeDocument/2006/relationships/hyperlink" Target="https://github.com/mnylc/islandora_multi_importer" TargetMode="External"/><Relationship Id="rId5" Type="http://schemas.openxmlformats.org/officeDocument/2006/relationships/hyperlink" Target="https://islandora.ca/sandbox" TargetMode="External"/><Relationship Id="rId6" Type="http://schemas.openxmlformats.org/officeDocument/2006/relationships/hyperlink" Target="https://wiki.duraspace.org/display/ISLANDORA/Start" TargetMode="External"/><Relationship Id="rId7" Type="http://schemas.openxmlformats.org/officeDocument/2006/relationships/hyperlink" Target="https://github.com/Islandora" TargetMode="External"/><Relationship Id="rId8" Type="http://schemas.openxmlformats.org/officeDocument/2006/relationships/hyperlink" Target="https://github.com/Islandora-Labs/islandora_bibliography" TargetMode="External"/><Relationship Id="rId10" Type="http://schemas.openxmlformats.org/officeDocument/2006/relationships/hyperlink" Target="https://github.com/digitalutsc/islandora_web_annotation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1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hyperlink" Target="http://digitalcollections.nyam.org/" TargetMode="External"/><Relationship Id="rId4" Type="http://schemas.openxmlformats.org/officeDocument/2006/relationships/image" Target="../media/image14.png"/><Relationship Id="rId9" Type="http://schemas.openxmlformats.org/officeDocument/2006/relationships/hyperlink" Target="http://lgcc.saas.dgicloud.com/" TargetMode="External"/><Relationship Id="rId5" Type="http://schemas.openxmlformats.org/officeDocument/2006/relationships/hyperlink" Target="http://dcmny.org/" TargetMode="External"/><Relationship Id="rId6" Type="http://schemas.openxmlformats.org/officeDocument/2006/relationships/image" Target="../media/image12.png"/><Relationship Id="rId7" Type="http://schemas.openxmlformats.org/officeDocument/2006/relationships/hyperlink" Target="http://www.nyhistory.org/library/digital-collections" TargetMode="External"/><Relationship Id="rId8" Type="http://schemas.openxmlformats.org/officeDocument/2006/relationships/image" Target="../media/image13.png"/><Relationship Id="rId10"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Shape 32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Introduction to Islandora </a:t>
            </a:r>
            <a:endParaRPr/>
          </a:p>
        </p:txBody>
      </p:sp>
      <p:sp>
        <p:nvSpPr>
          <p:cNvPr id="327" name="Shape 32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NYCIslandora Working Group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Shape 389"/>
          <p:cNvSpPr txBox="1"/>
          <p:nvPr>
            <p:ph type="title"/>
          </p:nvPr>
        </p:nvSpPr>
        <p:spPr>
          <a:xfrm>
            <a:off x="342909" y="400052"/>
            <a:ext cx="8458200" cy="714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Demos</a:t>
            </a:r>
            <a:endParaRPr/>
          </a:p>
        </p:txBody>
      </p:sp>
      <p:sp>
        <p:nvSpPr>
          <p:cNvPr id="390" name="Shape 390"/>
          <p:cNvSpPr txBox="1"/>
          <p:nvPr>
            <p:ph idx="1" type="body"/>
          </p:nvPr>
        </p:nvSpPr>
        <p:spPr>
          <a:xfrm>
            <a:off x="342900" y="1371602"/>
            <a:ext cx="8458200" cy="2829000"/>
          </a:xfrm>
          <a:prstGeom prst="rect">
            <a:avLst/>
          </a:prstGeom>
        </p:spPr>
        <p:txBody>
          <a:bodyPr anchorCtr="0" anchor="t" bIns="91425" lIns="91425" spcFirstLastPara="1" rIns="91425" wrap="square" tIns="91425">
            <a:noAutofit/>
          </a:bodyPr>
          <a:lstStyle/>
          <a:p>
            <a:pPr indent="-317500" lvl="0" marL="457200" rtl="0">
              <a:spcBef>
                <a:spcPts val="750"/>
              </a:spcBef>
              <a:spcAft>
                <a:spcPts val="0"/>
              </a:spcAft>
              <a:buSzPts val="1400"/>
              <a:buChar char="●"/>
            </a:pPr>
            <a:r>
              <a:rPr lang="en"/>
              <a:t>Admin interface. Drupal v/s Islandora</a:t>
            </a:r>
            <a:endParaRPr/>
          </a:p>
          <a:p>
            <a:pPr indent="-317500" lvl="0" marL="457200" rtl="0">
              <a:spcBef>
                <a:spcPts val="0"/>
              </a:spcBef>
              <a:spcAft>
                <a:spcPts val="0"/>
              </a:spcAft>
              <a:buSzPts val="1400"/>
              <a:buChar char="●"/>
            </a:pPr>
            <a:r>
              <a:rPr lang="en"/>
              <a:t>Creating an item (Digital Object)</a:t>
            </a:r>
            <a:endParaRPr/>
          </a:p>
          <a:p>
            <a:pPr indent="-317500" lvl="0" marL="457200" rtl="0">
              <a:spcBef>
                <a:spcPts val="0"/>
              </a:spcBef>
              <a:spcAft>
                <a:spcPts val="0"/>
              </a:spcAft>
              <a:buSzPts val="1400"/>
              <a:buChar char="●"/>
            </a:pPr>
            <a:r>
              <a:rPr lang="en" u="sng">
                <a:solidFill>
                  <a:schemeClr val="hlink"/>
                </a:solidFill>
                <a:hlinkClick r:id="rId4"/>
              </a:rPr>
              <a:t>Multi-importer</a:t>
            </a:r>
            <a:endParaRPr/>
          </a:p>
          <a:p>
            <a:pPr indent="-317500" lvl="0" marL="457200" rtl="0">
              <a:spcBef>
                <a:spcPts val="0"/>
              </a:spcBef>
              <a:spcAft>
                <a:spcPts val="0"/>
              </a:spcAft>
              <a:buSzPts val="1400"/>
              <a:buChar char="●"/>
            </a:pPr>
            <a:r>
              <a:rPr lang="en"/>
              <a:t>XML Forms/ Editing your Metadata</a:t>
            </a:r>
            <a:endParaRPr/>
          </a:p>
          <a:p>
            <a:pPr indent="-317500" lvl="0" marL="457200" rtl="0">
              <a:spcBef>
                <a:spcPts val="0"/>
              </a:spcBef>
              <a:spcAft>
                <a:spcPts val="0"/>
              </a:spcAft>
              <a:buSzPts val="1400"/>
              <a:buChar char="●"/>
            </a:pPr>
            <a:r>
              <a:rPr lang="en"/>
              <a:t>Solr facets and discovery</a:t>
            </a:r>
            <a:endParaRPr/>
          </a:p>
          <a:p>
            <a:pPr indent="-317500" lvl="0" marL="457200">
              <a:spcBef>
                <a:spcPts val="0"/>
              </a:spcBef>
              <a:spcAft>
                <a:spcPts val="0"/>
              </a:spcAft>
              <a:buSzPts val="1400"/>
              <a:buChar char="●"/>
            </a:pPr>
            <a:r>
              <a:rPr lang="en"/>
              <a:t>Exhibits pages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Shape 395"/>
          <p:cNvSpPr txBox="1"/>
          <p:nvPr>
            <p:ph type="title"/>
          </p:nvPr>
        </p:nvSpPr>
        <p:spPr>
          <a:xfrm>
            <a:off x="342909" y="400052"/>
            <a:ext cx="8458200" cy="714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Discussion &amp; Questions</a:t>
            </a:r>
            <a:endParaRPr/>
          </a:p>
        </p:txBody>
      </p:sp>
      <p:sp>
        <p:nvSpPr>
          <p:cNvPr id="396" name="Shape 396"/>
          <p:cNvSpPr txBox="1"/>
          <p:nvPr>
            <p:ph idx="1" type="body"/>
          </p:nvPr>
        </p:nvSpPr>
        <p:spPr>
          <a:xfrm>
            <a:off x="342900" y="1371602"/>
            <a:ext cx="8458200" cy="2829000"/>
          </a:xfrm>
          <a:prstGeom prst="rect">
            <a:avLst/>
          </a:prstGeom>
        </p:spPr>
        <p:txBody>
          <a:bodyPr anchorCtr="0" anchor="t" bIns="91425" lIns="91425" spcFirstLastPara="1" rIns="91425" wrap="square" tIns="91425">
            <a:noAutofit/>
          </a:bodyPr>
          <a:lstStyle/>
          <a:p>
            <a:pPr indent="0" lvl="0" marL="0">
              <a:spcBef>
                <a:spcPts val="750"/>
              </a:spcBef>
              <a:spcAft>
                <a:spcPts val="0"/>
              </a:spcAft>
              <a:buNone/>
            </a:pPr>
            <a:r>
              <a:rPr lang="en"/>
              <a:t>What are some challenges with managing an Islandora site?</a:t>
            </a:r>
            <a:endParaRPr/>
          </a:p>
          <a:p>
            <a:pPr indent="0" lvl="0" marL="0">
              <a:spcBef>
                <a:spcPts val="900"/>
              </a:spcBef>
              <a:spcAft>
                <a:spcPts val="0"/>
              </a:spcAft>
              <a:buNone/>
            </a:pPr>
            <a:r>
              <a:t/>
            </a:r>
            <a:endParaRPr/>
          </a:p>
          <a:p>
            <a:pPr indent="0" lvl="0" marL="0">
              <a:spcBef>
                <a:spcPts val="900"/>
              </a:spcBef>
              <a:spcAft>
                <a:spcPts val="0"/>
              </a:spcAft>
              <a:buNone/>
            </a:pPr>
            <a:r>
              <a:rPr lang="en"/>
              <a:t>Open Source Communities scare me: if I go for Islandora, will I get help? </a:t>
            </a:r>
            <a:endParaRPr/>
          </a:p>
          <a:p>
            <a:pPr indent="0" lvl="0" marL="0">
              <a:spcBef>
                <a:spcPts val="900"/>
              </a:spcBef>
              <a:spcAft>
                <a:spcPts val="9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Shape 332"/>
          <p:cNvSpPr txBox="1"/>
          <p:nvPr>
            <p:ph type="ctrTitle"/>
          </p:nvPr>
        </p:nvSpPr>
        <p:spPr>
          <a:xfrm>
            <a:off x="1128317" y="2827337"/>
            <a:ext cx="6153300" cy="1047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000"/>
              <a:t>Introduction to Islandora</a:t>
            </a:r>
            <a:endParaRPr sz="3000"/>
          </a:p>
        </p:txBody>
      </p:sp>
      <p:sp>
        <p:nvSpPr>
          <p:cNvPr id="333" name="Shape 333"/>
          <p:cNvSpPr txBox="1"/>
          <p:nvPr>
            <p:ph idx="2" type="body"/>
          </p:nvPr>
        </p:nvSpPr>
        <p:spPr>
          <a:xfrm>
            <a:off x="5118748" y="558861"/>
            <a:ext cx="2595000" cy="369900"/>
          </a:xfrm>
          <a:prstGeom prst="rect">
            <a:avLst/>
          </a:prstGeom>
        </p:spPr>
        <p:txBody>
          <a:bodyPr anchorCtr="0" anchor="t" bIns="91425" lIns="91425" spcFirstLastPara="1" rIns="91425" wrap="square" tIns="91425">
            <a:noAutofit/>
          </a:bodyPr>
          <a:lstStyle/>
          <a:p>
            <a:pPr indent="0" lvl="0" marL="0">
              <a:spcBef>
                <a:spcPts val="750"/>
              </a:spcBef>
              <a:spcAft>
                <a:spcPts val="0"/>
              </a:spcAft>
              <a:buNone/>
            </a:pPr>
            <a:r>
              <a:rPr lang="en"/>
              <a:t>February 19, 2018</a:t>
            </a:r>
            <a:endParaRPr/>
          </a:p>
        </p:txBody>
      </p:sp>
      <p:sp>
        <p:nvSpPr>
          <p:cNvPr id="334" name="Shape 334"/>
          <p:cNvSpPr txBox="1"/>
          <p:nvPr>
            <p:ph idx="1" type="subTitle"/>
          </p:nvPr>
        </p:nvSpPr>
        <p:spPr>
          <a:xfrm>
            <a:off x="1128325" y="3886197"/>
            <a:ext cx="6153300" cy="1047600"/>
          </a:xfrm>
          <a:prstGeom prst="rect">
            <a:avLst/>
          </a:prstGeom>
        </p:spPr>
        <p:txBody>
          <a:bodyPr anchorCtr="0" anchor="t" bIns="91425" lIns="91425" spcFirstLastPara="1" rIns="91425" wrap="square" tIns="91425">
            <a:noAutofit/>
          </a:bodyPr>
          <a:lstStyle/>
          <a:p>
            <a:pPr indent="0" lvl="0" marL="0" rtl="0">
              <a:spcBef>
                <a:spcPts val="750"/>
              </a:spcBef>
              <a:spcAft>
                <a:spcPts val="0"/>
              </a:spcAft>
              <a:buNone/>
            </a:pPr>
            <a:r>
              <a:rPr lang="en" sz="2400"/>
              <a:t>NYC Islandora Working Group</a:t>
            </a:r>
            <a:endParaRPr sz="1200">
              <a:solidFill>
                <a:schemeClr val="lt1"/>
              </a:solidFill>
            </a:endParaRPr>
          </a:p>
          <a:p>
            <a:pPr indent="0" lvl="0" marL="0" rtl="0">
              <a:lnSpc>
                <a:spcPct val="110000"/>
              </a:lnSpc>
              <a:spcBef>
                <a:spcPts val="0"/>
              </a:spcBef>
              <a:spcAft>
                <a:spcPts val="0"/>
              </a:spcAft>
              <a:buClr>
                <a:schemeClr val="lt1"/>
              </a:buClr>
              <a:buFont typeface="Merriweather Sans"/>
              <a:buNone/>
            </a:pPr>
            <a:r>
              <a:t/>
            </a:r>
            <a:endParaRPr sz="1200">
              <a:solidFill>
                <a:schemeClr val="lt1"/>
              </a:solidFill>
            </a:endParaRPr>
          </a:p>
          <a:p>
            <a:pPr indent="0" lvl="0" marL="0">
              <a:spcBef>
                <a:spcPts val="750"/>
              </a:spcBef>
              <a:spcAft>
                <a:spcPts val="0"/>
              </a:spcAft>
              <a:buNone/>
            </a:pPr>
            <a:r>
              <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Shape 339"/>
          <p:cNvSpPr txBox="1"/>
          <p:nvPr>
            <p:ph type="title"/>
          </p:nvPr>
        </p:nvSpPr>
        <p:spPr>
          <a:xfrm>
            <a:off x="342909" y="400052"/>
            <a:ext cx="8458200" cy="71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2"/>
              </a:buClr>
              <a:buFont typeface="Arial Black"/>
              <a:buNone/>
            </a:pPr>
            <a:r>
              <a:rPr lang="en"/>
              <a:t>Agenda</a:t>
            </a:r>
            <a:endParaRPr/>
          </a:p>
        </p:txBody>
      </p:sp>
      <p:sp>
        <p:nvSpPr>
          <p:cNvPr id="340" name="Shape 340"/>
          <p:cNvSpPr txBox="1"/>
          <p:nvPr>
            <p:ph idx="1" type="body"/>
          </p:nvPr>
        </p:nvSpPr>
        <p:spPr>
          <a:xfrm>
            <a:off x="342900" y="1371600"/>
            <a:ext cx="8075700" cy="2829000"/>
          </a:xfrm>
          <a:prstGeom prst="rect">
            <a:avLst/>
          </a:prstGeom>
          <a:noFill/>
          <a:ln>
            <a:noFill/>
          </a:ln>
        </p:spPr>
        <p:txBody>
          <a:bodyPr anchorCtr="0" anchor="t" bIns="0" lIns="0" spcFirstLastPara="1" rIns="0" wrap="square" tIns="0">
            <a:noAutofit/>
          </a:bodyPr>
          <a:lstStyle/>
          <a:p>
            <a:pPr indent="-298450" lvl="0" marL="457200" rtl="0">
              <a:lnSpc>
                <a:spcPct val="115000"/>
              </a:lnSpc>
              <a:spcBef>
                <a:spcPts val="0"/>
              </a:spcBef>
              <a:spcAft>
                <a:spcPts val="0"/>
              </a:spcAft>
              <a:buSzPts val="1100"/>
              <a:buChar char="●"/>
            </a:pPr>
            <a:r>
              <a:rPr lang="en"/>
              <a:t>Introduction to NYC Islandora Working Group</a:t>
            </a:r>
            <a:endParaRPr/>
          </a:p>
          <a:p>
            <a:pPr indent="-298450" lvl="0" marL="457200" rtl="0">
              <a:lnSpc>
                <a:spcPct val="115000"/>
              </a:lnSpc>
              <a:spcBef>
                <a:spcPts val="0"/>
              </a:spcBef>
              <a:spcAft>
                <a:spcPts val="0"/>
              </a:spcAft>
              <a:buSzPts val="1100"/>
              <a:buChar char="●"/>
            </a:pPr>
            <a:r>
              <a:rPr lang="en"/>
              <a:t>Getting Started: </a:t>
            </a:r>
            <a:endParaRPr/>
          </a:p>
          <a:p>
            <a:pPr indent="-298450" lvl="1" marL="914400" rtl="0">
              <a:lnSpc>
                <a:spcPct val="115000"/>
              </a:lnSpc>
              <a:spcBef>
                <a:spcPts val="0"/>
              </a:spcBef>
              <a:spcAft>
                <a:spcPts val="0"/>
              </a:spcAft>
              <a:buSzPts val="1100"/>
              <a:buChar char="○"/>
            </a:pPr>
            <a:r>
              <a:rPr lang="en"/>
              <a:t>What is Islandora?</a:t>
            </a:r>
            <a:endParaRPr/>
          </a:p>
          <a:p>
            <a:pPr indent="-298450" lvl="1" marL="914400" rtl="0">
              <a:lnSpc>
                <a:spcPct val="115000"/>
              </a:lnSpc>
              <a:spcBef>
                <a:spcPts val="0"/>
              </a:spcBef>
              <a:spcAft>
                <a:spcPts val="0"/>
              </a:spcAft>
              <a:buSzPts val="1100"/>
              <a:buChar char="○"/>
            </a:pPr>
            <a:r>
              <a:rPr lang="en"/>
              <a:t>Islandora Resources</a:t>
            </a:r>
            <a:endParaRPr/>
          </a:p>
          <a:p>
            <a:pPr indent="-317500" lvl="1" marL="914400" rtl="0">
              <a:lnSpc>
                <a:spcPct val="115000"/>
              </a:lnSpc>
              <a:spcBef>
                <a:spcPts val="0"/>
              </a:spcBef>
              <a:spcAft>
                <a:spcPts val="0"/>
              </a:spcAft>
              <a:buSzPts val="1400"/>
              <a:buChar char="○"/>
            </a:pPr>
            <a:r>
              <a:rPr lang="en"/>
              <a:t>Islandora Administration</a:t>
            </a:r>
            <a:endParaRPr/>
          </a:p>
          <a:p>
            <a:pPr indent="-298450" lvl="0" marL="457200" rtl="0">
              <a:lnSpc>
                <a:spcPct val="115000"/>
              </a:lnSpc>
              <a:spcBef>
                <a:spcPts val="0"/>
              </a:spcBef>
              <a:spcAft>
                <a:spcPts val="0"/>
              </a:spcAft>
              <a:buSzPts val="1100"/>
              <a:buChar char="●"/>
            </a:pPr>
            <a:r>
              <a:rPr lang="en"/>
              <a:t>How do we use Islandora</a:t>
            </a:r>
            <a:endParaRPr/>
          </a:p>
          <a:p>
            <a:pPr indent="-317500" lvl="0" marL="457200" rtl="0">
              <a:lnSpc>
                <a:spcPct val="115000"/>
              </a:lnSpc>
              <a:spcBef>
                <a:spcPts val="0"/>
              </a:spcBef>
              <a:spcAft>
                <a:spcPts val="0"/>
              </a:spcAft>
              <a:buSzPts val="1400"/>
              <a:buChar char="●"/>
            </a:pPr>
            <a:r>
              <a:rPr lang="en"/>
              <a:t>Demos</a:t>
            </a:r>
            <a:endParaRPr/>
          </a:p>
          <a:p>
            <a:pPr indent="-317500" lvl="0" marL="457200" rtl="0">
              <a:lnSpc>
                <a:spcPct val="115000"/>
              </a:lnSpc>
              <a:spcBef>
                <a:spcPts val="0"/>
              </a:spcBef>
              <a:spcAft>
                <a:spcPts val="0"/>
              </a:spcAft>
              <a:buSzPts val="1400"/>
              <a:buChar char="●"/>
            </a:pPr>
            <a:r>
              <a:rPr lang="en"/>
              <a:t>Discussion &amp; Questions</a:t>
            </a:r>
            <a:endParaRPr/>
          </a:p>
          <a:p>
            <a:pPr indent="0" lvl="0" marL="0" rtl="0">
              <a:lnSpc>
                <a:spcPct val="115000"/>
              </a:lnSpc>
              <a:spcBef>
                <a:spcPts val="0"/>
              </a:spcBef>
              <a:spcAft>
                <a:spcPts val="0"/>
              </a:spcAft>
              <a:buNone/>
            </a:pPr>
            <a:r>
              <a:t/>
            </a:r>
            <a:endParaRPr/>
          </a:p>
        </p:txBody>
      </p:sp>
      <p:sp>
        <p:nvSpPr>
          <p:cNvPr id="341" name="Shape 341"/>
          <p:cNvSpPr txBox="1"/>
          <p:nvPr>
            <p:ph idx="12" type="sldNum"/>
          </p:nvPr>
        </p:nvSpPr>
        <p:spPr>
          <a:xfrm>
            <a:off x="8418444" y="4711155"/>
            <a:ext cx="382800" cy="283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750">
                <a:solidFill>
                  <a:schemeClr val="dk1"/>
                </a:solidFill>
                <a:latin typeface="Arial"/>
                <a:ea typeface="Arial"/>
                <a:cs typeface="Arial"/>
                <a:sym typeface="Arial"/>
              </a:rPr>
              <a:t>‹#›</a:t>
            </a:fld>
            <a:endParaRPr b="0" i="0" sz="750">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Shape 346"/>
          <p:cNvSpPr txBox="1"/>
          <p:nvPr>
            <p:ph type="title"/>
          </p:nvPr>
        </p:nvSpPr>
        <p:spPr>
          <a:xfrm>
            <a:off x="342909" y="400052"/>
            <a:ext cx="8458200" cy="71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2"/>
              </a:buClr>
              <a:buFont typeface="Arial Black"/>
              <a:buNone/>
            </a:pPr>
            <a:r>
              <a:rPr lang="en"/>
              <a:t>NYC Islandora Working Group</a:t>
            </a:r>
            <a:endParaRPr/>
          </a:p>
        </p:txBody>
      </p:sp>
      <p:sp>
        <p:nvSpPr>
          <p:cNvPr id="347" name="Shape 347"/>
          <p:cNvSpPr txBox="1"/>
          <p:nvPr>
            <p:ph idx="1" type="body"/>
          </p:nvPr>
        </p:nvSpPr>
        <p:spPr>
          <a:xfrm>
            <a:off x="342900" y="938900"/>
            <a:ext cx="8175300" cy="3497100"/>
          </a:xfrm>
          <a:prstGeom prst="rect">
            <a:avLst/>
          </a:prstGeom>
          <a:noFill/>
          <a:ln>
            <a:noFill/>
          </a:ln>
        </p:spPr>
        <p:txBody>
          <a:bodyPr anchorCtr="0" anchor="t" bIns="0" lIns="0" spcFirstLastPara="1" rIns="0" wrap="square" tIns="0">
            <a:noAutofit/>
          </a:bodyPr>
          <a:lstStyle/>
          <a:p>
            <a:pPr indent="-355600" lvl="0" marL="457200" rtl="0">
              <a:lnSpc>
                <a:spcPct val="115000"/>
              </a:lnSpc>
              <a:spcBef>
                <a:spcPts val="0"/>
              </a:spcBef>
              <a:spcAft>
                <a:spcPts val="0"/>
              </a:spcAft>
              <a:buSzPts val="2000"/>
              <a:buFont typeface="Calibri"/>
              <a:buChar char="●"/>
            </a:pPr>
            <a:r>
              <a:rPr lang="en" sz="2000">
                <a:latin typeface="Calibri"/>
                <a:ea typeface="Calibri"/>
                <a:cs typeface="Calibri"/>
                <a:sym typeface="Calibri"/>
              </a:rPr>
              <a:t>Started February 2017; Monthly meeting (2 hours)</a:t>
            </a:r>
            <a:endParaRPr sz="2000">
              <a:latin typeface="Calibri"/>
              <a:ea typeface="Calibri"/>
              <a:cs typeface="Calibri"/>
              <a:sym typeface="Calibri"/>
            </a:endParaRPr>
          </a:p>
          <a:p>
            <a:pPr indent="-355600" lvl="0" marL="457200" rtl="0">
              <a:lnSpc>
                <a:spcPct val="115000"/>
              </a:lnSpc>
              <a:spcBef>
                <a:spcPts val="0"/>
              </a:spcBef>
              <a:spcAft>
                <a:spcPts val="0"/>
              </a:spcAft>
              <a:buSzPts val="2000"/>
              <a:buFont typeface="Calibri"/>
              <a:buChar char="●"/>
            </a:pPr>
            <a:r>
              <a:rPr lang="en" sz="2000">
                <a:latin typeface="Calibri"/>
                <a:ea typeface="Calibri"/>
                <a:cs typeface="Calibri"/>
                <a:sym typeface="Calibri"/>
              </a:rPr>
              <a:t>Local NYC community of cultural institutions</a:t>
            </a:r>
            <a:endParaRPr sz="2000">
              <a:latin typeface="Calibri"/>
              <a:ea typeface="Calibri"/>
              <a:cs typeface="Calibri"/>
              <a:sym typeface="Calibri"/>
            </a:endParaRPr>
          </a:p>
          <a:p>
            <a:pPr indent="-355600" lvl="0" marL="457200" rtl="0">
              <a:lnSpc>
                <a:spcPct val="115000"/>
              </a:lnSpc>
              <a:spcBef>
                <a:spcPts val="0"/>
              </a:spcBef>
              <a:spcAft>
                <a:spcPts val="0"/>
              </a:spcAft>
              <a:buSzPts val="2000"/>
              <a:buFont typeface="Calibri"/>
              <a:buChar char="●"/>
            </a:pPr>
            <a:r>
              <a:rPr lang="en" sz="2000">
                <a:latin typeface="Calibri"/>
                <a:ea typeface="Calibri"/>
                <a:cs typeface="Calibri"/>
                <a:sym typeface="Calibri"/>
              </a:rPr>
              <a:t>Active Members</a:t>
            </a:r>
            <a:endParaRPr sz="2000">
              <a:latin typeface="Calibri"/>
              <a:ea typeface="Calibri"/>
              <a:cs typeface="Calibri"/>
              <a:sym typeface="Calibri"/>
            </a:endParaRPr>
          </a:p>
          <a:p>
            <a:pPr indent="-355600" lvl="1" marL="914400" rtl="0">
              <a:lnSpc>
                <a:spcPct val="115000"/>
              </a:lnSpc>
              <a:spcBef>
                <a:spcPts val="0"/>
              </a:spcBef>
              <a:spcAft>
                <a:spcPts val="0"/>
              </a:spcAft>
              <a:buSzPts val="2000"/>
              <a:buFont typeface="Calibri"/>
              <a:buChar char="○"/>
            </a:pPr>
            <a:r>
              <a:rPr lang="en" sz="2000">
                <a:latin typeface="Calibri"/>
                <a:ea typeface="Calibri"/>
                <a:cs typeface="Calibri"/>
                <a:sym typeface="Calibri"/>
              </a:rPr>
              <a:t>Robin Naughton, Head of Digital, </a:t>
            </a:r>
            <a:r>
              <a:rPr b="1" lang="en" sz="2000">
                <a:latin typeface="Calibri"/>
                <a:ea typeface="Calibri"/>
                <a:cs typeface="Calibri"/>
                <a:sym typeface="Calibri"/>
              </a:rPr>
              <a:t>The New York Academy of Medicine</a:t>
            </a:r>
            <a:endParaRPr b="1" sz="2000">
              <a:latin typeface="Calibri"/>
              <a:ea typeface="Calibri"/>
              <a:cs typeface="Calibri"/>
              <a:sym typeface="Calibri"/>
            </a:endParaRPr>
          </a:p>
          <a:p>
            <a:pPr indent="-355600" lvl="1" marL="914400" rtl="0">
              <a:lnSpc>
                <a:spcPct val="115000"/>
              </a:lnSpc>
              <a:spcBef>
                <a:spcPts val="0"/>
              </a:spcBef>
              <a:spcAft>
                <a:spcPts val="0"/>
              </a:spcAft>
              <a:buSzPts val="2000"/>
              <a:buFont typeface="Calibri"/>
              <a:buChar char="○"/>
            </a:pPr>
            <a:r>
              <a:rPr lang="en" sz="2000">
                <a:latin typeface="Calibri"/>
                <a:ea typeface="Calibri"/>
                <a:cs typeface="Calibri"/>
                <a:sym typeface="Calibri"/>
              </a:rPr>
              <a:t>Diego Pino Navarro,  Software Developer, </a:t>
            </a:r>
            <a:r>
              <a:rPr b="1" lang="en" sz="2000">
                <a:latin typeface="Calibri"/>
                <a:ea typeface="Calibri"/>
                <a:cs typeface="Calibri"/>
                <a:sym typeface="Calibri"/>
              </a:rPr>
              <a:t>Metropolitan New York Library Council </a:t>
            </a:r>
            <a:endParaRPr b="1" sz="2000">
              <a:latin typeface="Calibri"/>
              <a:ea typeface="Calibri"/>
              <a:cs typeface="Calibri"/>
              <a:sym typeface="Calibri"/>
            </a:endParaRPr>
          </a:p>
          <a:p>
            <a:pPr indent="-355600" lvl="1" marL="914400" rtl="0">
              <a:lnSpc>
                <a:spcPct val="115000"/>
              </a:lnSpc>
              <a:spcBef>
                <a:spcPts val="0"/>
              </a:spcBef>
              <a:spcAft>
                <a:spcPts val="0"/>
              </a:spcAft>
              <a:buSzPts val="2000"/>
              <a:buFont typeface="Calibri"/>
              <a:buChar char="○"/>
            </a:pPr>
            <a:r>
              <a:rPr lang="en" sz="2000">
                <a:latin typeface="Calibri"/>
                <a:ea typeface="Calibri"/>
                <a:cs typeface="Calibri"/>
                <a:sym typeface="Calibri"/>
              </a:rPr>
              <a:t>Thomas Cleary, Archivist, </a:t>
            </a:r>
            <a:r>
              <a:rPr b="1" lang="en" sz="2000">
                <a:latin typeface="Calibri"/>
                <a:ea typeface="Calibri"/>
                <a:cs typeface="Calibri"/>
                <a:sym typeface="Calibri"/>
              </a:rPr>
              <a:t>LaGuardia Community College</a:t>
            </a:r>
            <a:endParaRPr b="1" sz="2000">
              <a:latin typeface="Calibri"/>
              <a:ea typeface="Calibri"/>
              <a:cs typeface="Calibri"/>
              <a:sym typeface="Calibri"/>
            </a:endParaRPr>
          </a:p>
          <a:p>
            <a:pPr indent="-355600" lvl="1" marL="914400" rtl="0">
              <a:lnSpc>
                <a:spcPct val="115000"/>
              </a:lnSpc>
              <a:spcBef>
                <a:spcPts val="0"/>
              </a:spcBef>
              <a:spcAft>
                <a:spcPts val="0"/>
              </a:spcAft>
              <a:buSzPts val="2000"/>
              <a:buFont typeface="Calibri"/>
              <a:buChar char="○"/>
            </a:pPr>
            <a:r>
              <a:rPr lang="en" sz="2000">
                <a:latin typeface="Calibri"/>
                <a:ea typeface="Calibri"/>
                <a:cs typeface="Calibri"/>
                <a:sym typeface="Calibri"/>
              </a:rPr>
              <a:t>Henry Raine, Director of the Library Digital Program and Institutional Digital Repository, </a:t>
            </a:r>
            <a:r>
              <a:rPr b="1" lang="en" sz="2000">
                <a:latin typeface="Calibri"/>
                <a:ea typeface="Calibri"/>
                <a:cs typeface="Calibri"/>
                <a:sym typeface="Calibri"/>
              </a:rPr>
              <a:t>New-York Historical Society</a:t>
            </a:r>
            <a:endParaRPr b="1" sz="2000">
              <a:latin typeface="Calibri"/>
              <a:ea typeface="Calibri"/>
              <a:cs typeface="Calibri"/>
              <a:sym typeface="Calibri"/>
            </a:endParaRPr>
          </a:p>
          <a:p>
            <a:pPr indent="-355600" lvl="1" marL="914400" rtl="0">
              <a:lnSpc>
                <a:spcPct val="115000"/>
              </a:lnSpc>
              <a:spcBef>
                <a:spcPts val="0"/>
              </a:spcBef>
              <a:spcAft>
                <a:spcPts val="0"/>
              </a:spcAft>
              <a:buSzPts val="2000"/>
              <a:buFont typeface="Calibri"/>
              <a:buChar char="○"/>
            </a:pPr>
            <a:r>
              <a:rPr lang="en" sz="2000">
                <a:latin typeface="Calibri"/>
                <a:ea typeface="Calibri"/>
                <a:cs typeface="Calibri"/>
                <a:sym typeface="Calibri"/>
              </a:rPr>
              <a:t>Martha Tenney, Digital Archivist, </a:t>
            </a:r>
            <a:r>
              <a:rPr b="1" lang="en" sz="2000">
                <a:latin typeface="Calibri"/>
                <a:ea typeface="Calibri"/>
                <a:cs typeface="Calibri"/>
                <a:sym typeface="Calibri"/>
              </a:rPr>
              <a:t>Barnard College</a:t>
            </a:r>
            <a:endParaRPr b="1" sz="2000">
              <a:latin typeface="Calibri"/>
              <a:ea typeface="Calibri"/>
              <a:cs typeface="Calibri"/>
              <a:sym typeface="Calibri"/>
            </a:endParaRPr>
          </a:p>
          <a:p>
            <a:pPr indent="0" lvl="0" marL="0" rtl="0">
              <a:lnSpc>
                <a:spcPct val="115000"/>
              </a:lnSpc>
              <a:spcBef>
                <a:spcPts val="0"/>
              </a:spcBef>
              <a:spcAft>
                <a:spcPts val="0"/>
              </a:spcAft>
              <a:buNone/>
            </a:pPr>
            <a:r>
              <a:t/>
            </a:r>
            <a:endParaRPr b="1" sz="2000">
              <a:latin typeface="Calibri"/>
              <a:ea typeface="Calibri"/>
              <a:cs typeface="Calibri"/>
              <a:sym typeface="Calibri"/>
            </a:endParaRPr>
          </a:p>
          <a:p>
            <a:pPr indent="0" lvl="0" marL="0" rtl="0">
              <a:lnSpc>
                <a:spcPct val="115000"/>
              </a:lnSpc>
              <a:spcBef>
                <a:spcPts val="0"/>
              </a:spcBef>
              <a:spcAft>
                <a:spcPts val="0"/>
              </a:spcAft>
              <a:buNone/>
            </a:pPr>
            <a:r>
              <a:t/>
            </a:r>
            <a:endParaRPr b="1" sz="2000">
              <a:latin typeface="Calibri"/>
              <a:ea typeface="Calibri"/>
              <a:cs typeface="Calibri"/>
              <a:sym typeface="Calibri"/>
            </a:endParaRPr>
          </a:p>
        </p:txBody>
      </p:sp>
      <p:sp>
        <p:nvSpPr>
          <p:cNvPr id="348" name="Shape 348"/>
          <p:cNvSpPr txBox="1"/>
          <p:nvPr>
            <p:ph idx="12" type="sldNum"/>
          </p:nvPr>
        </p:nvSpPr>
        <p:spPr>
          <a:xfrm>
            <a:off x="8418444" y="4711155"/>
            <a:ext cx="382800" cy="283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750">
                <a:solidFill>
                  <a:schemeClr val="dk1"/>
                </a:solidFill>
                <a:latin typeface="Arial"/>
                <a:ea typeface="Arial"/>
                <a:cs typeface="Arial"/>
                <a:sym typeface="Arial"/>
              </a:rPr>
              <a:t>‹#›</a:t>
            </a:fld>
            <a:endParaRPr b="0" i="0" sz="750">
              <a:solidFill>
                <a:schemeClr val="dk1"/>
              </a:solidFill>
              <a:latin typeface="Arial"/>
              <a:ea typeface="Arial"/>
              <a:cs typeface="Arial"/>
              <a:sym typeface="Arial"/>
            </a:endParaRPr>
          </a:p>
        </p:txBody>
      </p:sp>
      <p:sp>
        <p:nvSpPr>
          <p:cNvPr id="349" name="Shape 349">
            <a:hlinkClick r:id="rId4"/>
          </p:cNvPr>
          <p:cNvSpPr txBox="1"/>
          <p:nvPr/>
        </p:nvSpPr>
        <p:spPr>
          <a:xfrm>
            <a:off x="6938100" y="549000"/>
            <a:ext cx="1770300" cy="416400"/>
          </a:xfrm>
          <a:prstGeom prst="rect">
            <a:avLst/>
          </a:prstGeom>
          <a:solidFill>
            <a:srgbClr val="93C47D"/>
          </a:solidFill>
          <a:ln>
            <a:noFill/>
          </a:ln>
        </p:spPr>
        <p:txBody>
          <a:bodyPr anchorCtr="0" anchor="t" bIns="91425" lIns="91425" spcFirstLastPara="1" rIns="91425" wrap="square" tIns="91425">
            <a:noAutofit/>
          </a:bodyPr>
          <a:lstStyle/>
          <a:p>
            <a:pPr indent="0" lvl="0" marL="0">
              <a:spcBef>
                <a:spcPts val="0"/>
              </a:spcBef>
              <a:spcAft>
                <a:spcPts val="0"/>
              </a:spcAft>
              <a:buNone/>
            </a:pPr>
            <a:r>
              <a:rPr lang="en" u="sng">
                <a:solidFill>
                  <a:schemeClr val="hlink"/>
                </a:solidFill>
                <a:hlinkClick r:id="rId5"/>
              </a:rPr>
              <a:t>@NYCIslandora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Shape 354">
            <a:hlinkClick r:id="rId3"/>
          </p:cNvPr>
          <p:cNvSpPr txBox="1"/>
          <p:nvPr>
            <p:ph type="title"/>
          </p:nvPr>
        </p:nvSpPr>
        <p:spPr>
          <a:xfrm>
            <a:off x="342909" y="400052"/>
            <a:ext cx="8458200" cy="714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Getting Started: What is Islandora?</a:t>
            </a:r>
            <a:endParaRPr/>
          </a:p>
        </p:txBody>
      </p:sp>
      <p:sp>
        <p:nvSpPr>
          <p:cNvPr id="355" name="Shape 355"/>
          <p:cNvSpPr txBox="1"/>
          <p:nvPr>
            <p:ph idx="1" type="body"/>
          </p:nvPr>
        </p:nvSpPr>
        <p:spPr>
          <a:xfrm>
            <a:off x="342900" y="952500"/>
            <a:ext cx="8458200" cy="3416700"/>
          </a:xfrm>
          <a:prstGeom prst="rect">
            <a:avLst/>
          </a:prstGeom>
        </p:spPr>
        <p:txBody>
          <a:bodyPr anchorCtr="0" anchor="t" bIns="91425" lIns="91425" spcFirstLastPara="1" rIns="91425" wrap="square" tIns="91425">
            <a:noAutofit/>
          </a:bodyPr>
          <a:lstStyle/>
          <a:p>
            <a:pPr indent="0" lvl="0" marL="0" rtl="0">
              <a:spcBef>
                <a:spcPts val="750"/>
              </a:spcBef>
              <a:spcAft>
                <a:spcPts val="0"/>
              </a:spcAft>
              <a:buNone/>
            </a:pPr>
            <a:r>
              <a:rPr lang="en" sz="2000"/>
              <a:t>Developed by the University of Prince Edward Island’s Robertson Library (2006)</a:t>
            </a:r>
            <a:endParaRPr sz="2000"/>
          </a:p>
          <a:p>
            <a:pPr indent="0" lvl="0" marL="0" rtl="0">
              <a:spcBef>
                <a:spcPts val="900"/>
              </a:spcBef>
              <a:spcAft>
                <a:spcPts val="0"/>
              </a:spcAft>
              <a:buNone/>
            </a:pPr>
            <a:r>
              <a:rPr lang="en" sz="2000"/>
              <a:t>Open-source framework</a:t>
            </a:r>
            <a:endParaRPr sz="2000"/>
          </a:p>
          <a:p>
            <a:pPr indent="-355600" lvl="0" marL="457200" rtl="0">
              <a:spcBef>
                <a:spcPts val="900"/>
              </a:spcBef>
              <a:spcAft>
                <a:spcPts val="0"/>
              </a:spcAft>
              <a:buSzPts val="2000"/>
              <a:buChar char="●"/>
            </a:pPr>
            <a:r>
              <a:rPr lang="en" sz="2000"/>
              <a:t>Fedora - Digital Repository</a:t>
            </a:r>
            <a:endParaRPr sz="2000"/>
          </a:p>
          <a:p>
            <a:pPr indent="-355600" lvl="0" marL="457200" rtl="0">
              <a:spcBef>
                <a:spcPts val="0"/>
              </a:spcBef>
              <a:spcAft>
                <a:spcPts val="0"/>
              </a:spcAft>
              <a:buSzPts val="2000"/>
              <a:buChar char="●"/>
            </a:pPr>
            <a:r>
              <a:rPr lang="en" sz="2000"/>
              <a:t>Drupal - Content Management System (CMS)</a:t>
            </a:r>
            <a:endParaRPr sz="2000"/>
          </a:p>
          <a:p>
            <a:pPr indent="-355600" lvl="0" marL="457200" rtl="0">
              <a:spcBef>
                <a:spcPts val="0"/>
              </a:spcBef>
              <a:spcAft>
                <a:spcPts val="0"/>
              </a:spcAft>
              <a:buSzPts val="2000"/>
              <a:buChar char="●"/>
            </a:pPr>
            <a:r>
              <a:rPr lang="en" sz="2000"/>
              <a:t>Solr - Search platform</a:t>
            </a:r>
            <a:endParaRPr sz="2000"/>
          </a:p>
          <a:p>
            <a:pPr indent="-355600" lvl="0" marL="457200" rtl="0">
              <a:spcBef>
                <a:spcPts val="0"/>
              </a:spcBef>
              <a:spcAft>
                <a:spcPts val="0"/>
              </a:spcAft>
              <a:buSzPts val="2000"/>
              <a:buChar char="●"/>
            </a:pPr>
            <a:r>
              <a:rPr lang="en" sz="2000"/>
              <a:t>Solution Packs - Islandora modules </a:t>
            </a:r>
            <a:endParaRPr sz="2000"/>
          </a:p>
          <a:p>
            <a:pPr indent="0" lvl="0" marL="0">
              <a:spcBef>
                <a:spcPts val="900"/>
              </a:spcBef>
              <a:spcAft>
                <a:spcPts val="0"/>
              </a:spcAft>
              <a:buNone/>
            </a:pPr>
            <a:r>
              <a:rPr lang="en" sz="2000"/>
              <a:t>Active international community</a:t>
            </a:r>
            <a:endParaRPr sz="2000"/>
          </a:p>
          <a:p>
            <a:pPr indent="0" lvl="0" marL="0" rtl="0">
              <a:spcBef>
                <a:spcPts val="900"/>
              </a:spcBef>
              <a:spcAft>
                <a:spcPts val="0"/>
              </a:spcAft>
              <a:buNone/>
            </a:pPr>
            <a:r>
              <a:rPr lang="en" sz="2000"/>
              <a:t>Islandora Foundation</a:t>
            </a:r>
            <a:endParaRPr sz="2000"/>
          </a:p>
          <a:p>
            <a:pPr indent="0" lvl="0" marL="0">
              <a:spcBef>
                <a:spcPts val="900"/>
              </a:spcBef>
              <a:spcAft>
                <a:spcPts val="0"/>
              </a:spcAft>
              <a:buNone/>
            </a:pPr>
            <a:r>
              <a:t/>
            </a:r>
            <a:endParaRPr sz="2000"/>
          </a:p>
          <a:p>
            <a:pPr indent="0" lvl="0" marL="0">
              <a:spcBef>
                <a:spcPts val="900"/>
              </a:spcBef>
              <a:spcAft>
                <a:spcPts val="900"/>
              </a:spcAft>
              <a:buNone/>
            </a:pPr>
            <a:r>
              <a:t/>
            </a:r>
            <a:endParaRPr sz="2000"/>
          </a:p>
        </p:txBody>
      </p:sp>
      <p:pic>
        <p:nvPicPr>
          <p:cNvPr descr="Islandora Cheeseburger logo from the Islandora Foundation: https://islandora.ca/resources/logos" id="356" name="Shape 356" title="Islandora Cheeseburger "/>
          <p:cNvPicPr preferRelativeResize="0"/>
          <p:nvPr/>
        </p:nvPicPr>
        <p:blipFill>
          <a:blip r:embed="rId4">
            <a:alphaModFix/>
          </a:blip>
          <a:stretch>
            <a:fillRect/>
          </a:stretch>
        </p:blipFill>
        <p:spPr>
          <a:xfrm>
            <a:off x="6124399" y="1562425"/>
            <a:ext cx="2676701" cy="33045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Shape 361"/>
          <p:cNvSpPr txBox="1"/>
          <p:nvPr>
            <p:ph type="title"/>
          </p:nvPr>
        </p:nvSpPr>
        <p:spPr>
          <a:xfrm>
            <a:off x="342909" y="400052"/>
            <a:ext cx="8458200" cy="714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Getting Started: </a:t>
            </a:r>
            <a:r>
              <a:rPr lang="en"/>
              <a:t>Islandora </a:t>
            </a:r>
            <a:r>
              <a:rPr lang="en"/>
              <a:t>Resources</a:t>
            </a:r>
            <a:endParaRPr/>
          </a:p>
        </p:txBody>
      </p:sp>
      <p:sp>
        <p:nvSpPr>
          <p:cNvPr id="362" name="Shape 362"/>
          <p:cNvSpPr txBox="1"/>
          <p:nvPr>
            <p:ph idx="1" type="body"/>
          </p:nvPr>
        </p:nvSpPr>
        <p:spPr>
          <a:xfrm>
            <a:off x="342900" y="1020525"/>
            <a:ext cx="8643900" cy="3694200"/>
          </a:xfrm>
          <a:prstGeom prst="rect">
            <a:avLst/>
          </a:prstGeom>
        </p:spPr>
        <p:txBody>
          <a:bodyPr anchorCtr="0" anchor="t" bIns="91425" lIns="91425" spcFirstLastPara="1" rIns="91425" wrap="square" tIns="91425">
            <a:noAutofit/>
          </a:bodyPr>
          <a:lstStyle/>
          <a:p>
            <a:pPr indent="0" lvl="0" marL="0" rtl="0">
              <a:spcBef>
                <a:spcPts val="750"/>
              </a:spcBef>
              <a:spcAft>
                <a:spcPts val="0"/>
              </a:spcAft>
              <a:buNone/>
            </a:pPr>
            <a:r>
              <a:rPr lang="en"/>
              <a:t>Islandora Foundation: </a:t>
            </a:r>
            <a:r>
              <a:rPr lang="en" u="sng">
                <a:solidFill>
                  <a:schemeClr val="hlink"/>
                </a:solidFill>
                <a:hlinkClick r:id="rId3"/>
              </a:rPr>
              <a:t>https://islandora.ca/</a:t>
            </a:r>
            <a:endParaRPr/>
          </a:p>
          <a:p>
            <a:pPr indent="-342900" lvl="0" marL="457200" rtl="0">
              <a:spcBef>
                <a:spcPts val="900"/>
              </a:spcBef>
              <a:spcAft>
                <a:spcPts val="0"/>
              </a:spcAft>
              <a:buSzPts val="1800"/>
              <a:buChar char="●"/>
            </a:pPr>
            <a:r>
              <a:rPr lang="en"/>
              <a:t>Resources: </a:t>
            </a:r>
            <a:r>
              <a:rPr lang="en" u="sng">
                <a:solidFill>
                  <a:schemeClr val="hlink"/>
                </a:solidFill>
                <a:hlinkClick r:id="rId4"/>
              </a:rPr>
              <a:t>https://islandora.ca/resources</a:t>
            </a:r>
            <a:r>
              <a:rPr lang="en"/>
              <a:t> </a:t>
            </a:r>
            <a:endParaRPr/>
          </a:p>
          <a:p>
            <a:pPr indent="-342900" lvl="0" marL="457200" rtl="0">
              <a:spcBef>
                <a:spcPts val="0"/>
              </a:spcBef>
              <a:spcAft>
                <a:spcPts val="0"/>
              </a:spcAft>
              <a:buSzPts val="1800"/>
              <a:buChar char="●"/>
            </a:pPr>
            <a:r>
              <a:rPr lang="en"/>
              <a:t>Sandbox: </a:t>
            </a:r>
            <a:r>
              <a:rPr lang="en" u="sng">
                <a:solidFill>
                  <a:schemeClr val="hlink"/>
                </a:solidFill>
                <a:hlinkClick r:id="rId5"/>
              </a:rPr>
              <a:t>https://islandora.ca/sandbox</a:t>
            </a:r>
            <a:endParaRPr/>
          </a:p>
          <a:p>
            <a:pPr indent="0" lvl="0" marL="0">
              <a:spcBef>
                <a:spcPts val="900"/>
              </a:spcBef>
              <a:spcAft>
                <a:spcPts val="0"/>
              </a:spcAft>
              <a:buNone/>
            </a:pPr>
            <a:r>
              <a:t/>
            </a:r>
            <a:endParaRPr/>
          </a:p>
          <a:p>
            <a:pPr indent="0" lvl="0" marL="0" rtl="0">
              <a:spcBef>
                <a:spcPts val="900"/>
              </a:spcBef>
              <a:spcAft>
                <a:spcPts val="0"/>
              </a:spcAft>
              <a:buNone/>
            </a:pPr>
            <a:r>
              <a:rPr lang="en"/>
              <a:t>Documentation:</a:t>
            </a:r>
            <a:endParaRPr/>
          </a:p>
          <a:p>
            <a:pPr indent="-342900" lvl="0" marL="457200" rtl="0">
              <a:spcBef>
                <a:spcPts val="900"/>
              </a:spcBef>
              <a:spcAft>
                <a:spcPts val="0"/>
              </a:spcAft>
              <a:buSzPts val="1800"/>
              <a:buChar char="●"/>
            </a:pPr>
            <a:r>
              <a:rPr lang="en"/>
              <a:t>Wiki: </a:t>
            </a:r>
            <a:r>
              <a:rPr lang="en" u="sng">
                <a:solidFill>
                  <a:schemeClr val="hlink"/>
                </a:solidFill>
                <a:hlinkClick r:id="rId6"/>
              </a:rPr>
              <a:t>https://wiki.duraspace.org/display/ISLANDORA/Start</a:t>
            </a:r>
            <a:endParaRPr/>
          </a:p>
          <a:p>
            <a:pPr indent="-342900" lvl="0" marL="457200" rtl="0">
              <a:spcBef>
                <a:spcPts val="0"/>
              </a:spcBef>
              <a:spcAft>
                <a:spcPts val="0"/>
              </a:spcAft>
              <a:buSzPts val="1800"/>
              <a:buChar char="●"/>
            </a:pPr>
            <a:r>
              <a:rPr lang="en"/>
              <a:t>GitHub: </a:t>
            </a:r>
            <a:r>
              <a:rPr lang="en" u="sng">
                <a:solidFill>
                  <a:schemeClr val="hlink"/>
                </a:solidFill>
                <a:hlinkClick r:id="rId7"/>
              </a:rPr>
              <a:t>https://github.com/Islandora</a:t>
            </a:r>
            <a:endParaRPr/>
          </a:p>
          <a:p>
            <a:pPr indent="-342900" lvl="0" marL="457200" rtl="0">
              <a:spcBef>
                <a:spcPts val="0"/>
              </a:spcBef>
              <a:spcAft>
                <a:spcPts val="0"/>
              </a:spcAft>
              <a:buSzPts val="1800"/>
              <a:buChar char="●"/>
            </a:pPr>
            <a:r>
              <a:rPr lang="en"/>
              <a:t>Bibliography: </a:t>
            </a:r>
            <a:r>
              <a:rPr lang="en" u="sng">
                <a:solidFill>
                  <a:schemeClr val="hlink"/>
                </a:solidFill>
                <a:hlinkClick r:id="rId8"/>
              </a:rPr>
              <a:t>https://github.com/Islandora-Labs/islandora_bibliography</a:t>
            </a:r>
            <a:endParaRPr/>
          </a:p>
          <a:p>
            <a:pPr indent="-342900" lvl="0" marL="457200" rtl="0">
              <a:spcBef>
                <a:spcPts val="0"/>
              </a:spcBef>
              <a:spcAft>
                <a:spcPts val="0"/>
              </a:spcAft>
              <a:buSzPts val="1800"/>
              <a:buChar char="●"/>
            </a:pPr>
            <a:r>
              <a:rPr lang="en"/>
              <a:t>Multi-importer: </a:t>
            </a:r>
            <a:r>
              <a:rPr lang="en" u="sng">
                <a:solidFill>
                  <a:schemeClr val="hlink"/>
                </a:solidFill>
                <a:hlinkClick r:id="rId9"/>
              </a:rPr>
              <a:t>https://github.com/mnylc/islandora_multi_importer</a:t>
            </a:r>
            <a:r>
              <a:rPr lang="en"/>
              <a:t> </a:t>
            </a:r>
            <a:endParaRPr/>
          </a:p>
          <a:p>
            <a:pPr indent="-342900" lvl="0" marL="457200" rtl="0">
              <a:spcBef>
                <a:spcPts val="0"/>
              </a:spcBef>
              <a:spcAft>
                <a:spcPts val="0"/>
              </a:spcAft>
              <a:buSzPts val="1800"/>
              <a:buChar char="●"/>
            </a:pPr>
            <a:r>
              <a:rPr lang="en"/>
              <a:t>Web Annotations: </a:t>
            </a:r>
            <a:r>
              <a:rPr lang="en" u="sng">
                <a:solidFill>
                  <a:schemeClr val="hlink"/>
                </a:solidFill>
                <a:hlinkClick r:id="rId10"/>
              </a:rPr>
              <a:t>https://github.com/digitalutsc/islandora_web_annotations</a:t>
            </a:r>
            <a:r>
              <a:rPr lang="en"/>
              <a:t> </a:t>
            </a:r>
            <a:endParaRPr/>
          </a:p>
          <a:p>
            <a:pPr indent="0" lvl="0" marL="0" rtl="0">
              <a:spcBef>
                <a:spcPts val="900"/>
              </a:spcBef>
              <a:spcAft>
                <a:spcPts val="0"/>
              </a:spcAft>
              <a:buNone/>
            </a:pPr>
            <a:r>
              <a:t/>
            </a:r>
            <a:endParaRPr/>
          </a:p>
          <a:p>
            <a:pPr indent="0" lvl="0" marL="0" rtl="0">
              <a:spcBef>
                <a:spcPts val="900"/>
              </a:spcBef>
              <a:spcAft>
                <a:spcPts val="0"/>
              </a:spcAft>
              <a:buNone/>
            </a:pPr>
            <a:r>
              <a:t/>
            </a:r>
            <a:endParaRPr/>
          </a:p>
          <a:p>
            <a:pPr indent="0" lvl="0" marL="0" rtl="0">
              <a:spcBef>
                <a:spcPts val="900"/>
              </a:spcBef>
              <a:spcAft>
                <a:spcPts val="0"/>
              </a:spcAft>
              <a:buNone/>
            </a:pPr>
            <a:r>
              <a:t/>
            </a:r>
            <a:endParaRPr/>
          </a:p>
          <a:p>
            <a:pPr indent="0" lvl="0" marL="0" rtl="0">
              <a:spcBef>
                <a:spcPts val="900"/>
              </a:spcBef>
              <a:spcAft>
                <a:spcPts val="9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Shape 367"/>
          <p:cNvSpPr txBox="1"/>
          <p:nvPr>
            <p:ph type="title"/>
          </p:nvPr>
        </p:nvSpPr>
        <p:spPr>
          <a:xfrm>
            <a:off x="342909" y="400052"/>
            <a:ext cx="8458200" cy="714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Getting Started: Islandora Administration</a:t>
            </a:r>
            <a:endParaRPr/>
          </a:p>
        </p:txBody>
      </p:sp>
      <p:sp>
        <p:nvSpPr>
          <p:cNvPr id="368" name="Shape 368"/>
          <p:cNvSpPr txBox="1"/>
          <p:nvPr>
            <p:ph idx="1" type="body"/>
          </p:nvPr>
        </p:nvSpPr>
        <p:spPr>
          <a:xfrm>
            <a:off x="342900" y="1114350"/>
            <a:ext cx="4378800" cy="3226200"/>
          </a:xfrm>
          <a:prstGeom prst="rect">
            <a:avLst/>
          </a:prstGeom>
        </p:spPr>
        <p:txBody>
          <a:bodyPr anchorCtr="0" anchor="t" bIns="91425" lIns="91425" spcFirstLastPara="1" rIns="91425" wrap="square" tIns="91425">
            <a:noAutofit/>
          </a:bodyPr>
          <a:lstStyle/>
          <a:p>
            <a:pPr indent="0" lvl="0" marL="0">
              <a:spcBef>
                <a:spcPts val="750"/>
              </a:spcBef>
              <a:spcAft>
                <a:spcPts val="0"/>
              </a:spcAft>
              <a:buNone/>
            </a:pPr>
            <a:r>
              <a:rPr b="1" lang="en"/>
              <a:t>Structure</a:t>
            </a:r>
            <a:endParaRPr b="1"/>
          </a:p>
          <a:p>
            <a:pPr indent="-317500" lvl="0" marL="457200" rtl="0">
              <a:spcBef>
                <a:spcPts val="900"/>
              </a:spcBef>
              <a:spcAft>
                <a:spcPts val="0"/>
              </a:spcAft>
              <a:buSzPts val="1400"/>
              <a:buChar char="●"/>
            </a:pPr>
            <a:r>
              <a:rPr lang="en"/>
              <a:t>Collections within collections</a:t>
            </a:r>
            <a:endParaRPr/>
          </a:p>
          <a:p>
            <a:pPr indent="-317500" lvl="0" marL="457200" rtl="0">
              <a:spcBef>
                <a:spcPts val="0"/>
              </a:spcBef>
              <a:spcAft>
                <a:spcPts val="0"/>
              </a:spcAft>
              <a:buSzPts val="1400"/>
              <a:buChar char="●"/>
            </a:pPr>
            <a:r>
              <a:rPr lang="en"/>
              <a:t>Share resources across collections</a:t>
            </a:r>
            <a:endParaRPr/>
          </a:p>
          <a:p>
            <a:pPr indent="-317500" lvl="0" marL="457200" rtl="0">
              <a:spcBef>
                <a:spcPts val="0"/>
              </a:spcBef>
              <a:spcAft>
                <a:spcPts val="0"/>
              </a:spcAft>
              <a:buSzPts val="1400"/>
              <a:buChar char="●"/>
            </a:pPr>
            <a:r>
              <a:rPr lang="en"/>
              <a:t>Share resources across sites</a:t>
            </a:r>
            <a:endParaRPr/>
          </a:p>
          <a:p>
            <a:pPr indent="0" lvl="0" marL="0" rtl="0">
              <a:spcBef>
                <a:spcPts val="900"/>
              </a:spcBef>
              <a:spcAft>
                <a:spcPts val="0"/>
              </a:spcAft>
              <a:buNone/>
            </a:pPr>
            <a:r>
              <a:t/>
            </a:r>
            <a:endParaRPr/>
          </a:p>
          <a:p>
            <a:pPr indent="0" lvl="0" marL="0">
              <a:spcBef>
                <a:spcPts val="900"/>
              </a:spcBef>
              <a:spcAft>
                <a:spcPts val="0"/>
              </a:spcAft>
              <a:buNone/>
            </a:pPr>
            <a:r>
              <a:rPr b="1" lang="en"/>
              <a:t>Ingest</a:t>
            </a:r>
            <a:endParaRPr b="1"/>
          </a:p>
          <a:p>
            <a:pPr indent="-317500" lvl="0" marL="457200" rtl="0">
              <a:spcBef>
                <a:spcPts val="900"/>
              </a:spcBef>
              <a:spcAft>
                <a:spcPts val="0"/>
              </a:spcAft>
              <a:buSzPts val="1400"/>
              <a:buChar char="●"/>
            </a:pPr>
            <a:r>
              <a:rPr lang="en"/>
              <a:t>Individual item</a:t>
            </a:r>
            <a:endParaRPr/>
          </a:p>
          <a:p>
            <a:pPr indent="-317500" lvl="0" marL="457200" rtl="0">
              <a:spcBef>
                <a:spcPts val="0"/>
              </a:spcBef>
              <a:spcAft>
                <a:spcPts val="0"/>
              </a:spcAft>
              <a:buSzPts val="1400"/>
              <a:buChar char="●"/>
            </a:pPr>
            <a:r>
              <a:rPr lang="en"/>
              <a:t>Batch importer</a:t>
            </a:r>
            <a:endParaRPr/>
          </a:p>
          <a:p>
            <a:pPr indent="-317500" lvl="0" marL="457200" rtl="0">
              <a:spcBef>
                <a:spcPts val="0"/>
              </a:spcBef>
              <a:spcAft>
                <a:spcPts val="0"/>
              </a:spcAft>
              <a:buSzPts val="1400"/>
              <a:buChar char="●"/>
            </a:pPr>
            <a:r>
              <a:rPr lang="en"/>
              <a:t>Multi-importer</a:t>
            </a:r>
            <a:endParaRPr/>
          </a:p>
        </p:txBody>
      </p:sp>
      <p:sp>
        <p:nvSpPr>
          <p:cNvPr id="369" name="Shape 369"/>
          <p:cNvSpPr txBox="1"/>
          <p:nvPr>
            <p:ph idx="1" type="body"/>
          </p:nvPr>
        </p:nvSpPr>
        <p:spPr>
          <a:xfrm>
            <a:off x="4890400" y="1114350"/>
            <a:ext cx="4065900" cy="3558900"/>
          </a:xfrm>
          <a:prstGeom prst="rect">
            <a:avLst/>
          </a:prstGeom>
        </p:spPr>
        <p:txBody>
          <a:bodyPr anchorCtr="0" anchor="t" bIns="91425" lIns="91425" spcFirstLastPara="1" rIns="91425" wrap="square" tIns="91425">
            <a:noAutofit/>
          </a:bodyPr>
          <a:lstStyle/>
          <a:p>
            <a:pPr indent="0" lvl="0" marL="0" rtl="0">
              <a:spcBef>
                <a:spcPts val="750"/>
              </a:spcBef>
              <a:spcAft>
                <a:spcPts val="0"/>
              </a:spcAft>
              <a:buNone/>
            </a:pPr>
            <a:r>
              <a:rPr b="1" lang="en"/>
              <a:t>Solution Packs</a:t>
            </a:r>
            <a:endParaRPr b="1"/>
          </a:p>
          <a:p>
            <a:pPr indent="-317500" lvl="0" marL="457200" rtl="0">
              <a:spcBef>
                <a:spcPts val="900"/>
              </a:spcBef>
              <a:spcAft>
                <a:spcPts val="0"/>
              </a:spcAft>
              <a:buSzPts val="1400"/>
              <a:buChar char="●"/>
            </a:pPr>
            <a:r>
              <a:rPr lang="en"/>
              <a:t>Collection</a:t>
            </a:r>
            <a:endParaRPr/>
          </a:p>
          <a:p>
            <a:pPr indent="-317500" lvl="0" marL="457200" rtl="0">
              <a:spcBef>
                <a:spcPts val="0"/>
              </a:spcBef>
              <a:spcAft>
                <a:spcPts val="0"/>
              </a:spcAft>
              <a:buSzPts val="1400"/>
              <a:buChar char="●"/>
            </a:pPr>
            <a:r>
              <a:rPr lang="en"/>
              <a:t>Simple/</a:t>
            </a:r>
            <a:r>
              <a:rPr lang="en"/>
              <a:t>Large Image</a:t>
            </a:r>
            <a:endParaRPr/>
          </a:p>
          <a:p>
            <a:pPr indent="-317500" lvl="0" marL="457200" rtl="0">
              <a:spcBef>
                <a:spcPts val="0"/>
              </a:spcBef>
              <a:spcAft>
                <a:spcPts val="0"/>
              </a:spcAft>
              <a:buSzPts val="1400"/>
              <a:buChar char="●"/>
            </a:pPr>
            <a:r>
              <a:rPr lang="en"/>
              <a:t>Book</a:t>
            </a:r>
            <a:endParaRPr/>
          </a:p>
          <a:p>
            <a:pPr indent="-317500" lvl="0" marL="457200" rtl="0">
              <a:spcBef>
                <a:spcPts val="0"/>
              </a:spcBef>
              <a:spcAft>
                <a:spcPts val="0"/>
              </a:spcAft>
              <a:buSzPts val="1400"/>
              <a:buChar char="●"/>
            </a:pPr>
            <a:r>
              <a:rPr lang="en"/>
              <a:t>Compound Object</a:t>
            </a:r>
            <a:endParaRPr/>
          </a:p>
          <a:p>
            <a:pPr indent="-317500" lvl="0" marL="457200" rtl="0">
              <a:spcBef>
                <a:spcPts val="0"/>
              </a:spcBef>
              <a:spcAft>
                <a:spcPts val="0"/>
              </a:spcAft>
              <a:buSzPts val="1400"/>
              <a:buChar char="●"/>
            </a:pPr>
            <a:r>
              <a:rPr lang="en"/>
              <a:t>Audio</a:t>
            </a:r>
            <a:endParaRPr/>
          </a:p>
          <a:p>
            <a:pPr indent="-317500" lvl="0" marL="457200" rtl="0">
              <a:spcBef>
                <a:spcPts val="0"/>
              </a:spcBef>
              <a:spcAft>
                <a:spcPts val="0"/>
              </a:spcAft>
              <a:buSzPts val="1400"/>
              <a:buChar char="●"/>
            </a:pPr>
            <a:r>
              <a:rPr lang="en"/>
              <a:t>Video</a:t>
            </a:r>
            <a:endParaRPr/>
          </a:p>
          <a:p>
            <a:pPr indent="-317500" lvl="0" marL="457200" rtl="0">
              <a:spcBef>
                <a:spcPts val="0"/>
              </a:spcBef>
              <a:spcAft>
                <a:spcPts val="0"/>
              </a:spcAft>
              <a:buSzPts val="1400"/>
              <a:buChar char="●"/>
            </a:pPr>
            <a:r>
              <a:rPr lang="en"/>
              <a:t>Newspapers</a:t>
            </a:r>
            <a:endParaRPr/>
          </a:p>
          <a:p>
            <a:pPr indent="-317500" lvl="0" marL="457200" rtl="0">
              <a:spcBef>
                <a:spcPts val="0"/>
              </a:spcBef>
              <a:spcAft>
                <a:spcPts val="0"/>
              </a:spcAft>
              <a:buSzPts val="1400"/>
              <a:buChar char="●"/>
            </a:pPr>
            <a:r>
              <a:rPr lang="en"/>
              <a:t>Manuscript, Oral History, etc, etc.</a:t>
            </a:r>
            <a:endParaRPr/>
          </a:p>
          <a:p>
            <a:pPr indent="0" lvl="0" marL="0" rtl="0">
              <a:spcBef>
                <a:spcPts val="900"/>
              </a:spcBef>
              <a:spcAft>
                <a:spcPts val="0"/>
              </a:spcAft>
              <a:buNone/>
            </a:pPr>
            <a:r>
              <a:rPr b="1" lang="en"/>
              <a:t>Search &amp; Metadata</a:t>
            </a:r>
            <a:endParaRPr b="1"/>
          </a:p>
          <a:p>
            <a:pPr indent="0" lvl="0" marL="0" rtl="0">
              <a:spcBef>
                <a:spcPts val="900"/>
              </a:spcBef>
              <a:spcAft>
                <a:spcPts val="0"/>
              </a:spcAft>
              <a:buNone/>
            </a:pPr>
            <a:r>
              <a:t/>
            </a:r>
            <a:endParaRPr/>
          </a:p>
          <a:p>
            <a:pPr indent="0" lvl="0" marL="0" rtl="0">
              <a:spcBef>
                <a:spcPts val="900"/>
              </a:spcBef>
              <a:spcAft>
                <a:spcPts val="0"/>
              </a:spcAft>
              <a:buNone/>
            </a:pPr>
            <a:r>
              <a:t/>
            </a:r>
            <a:endParaRPr/>
          </a:p>
          <a:p>
            <a:pPr indent="0" lvl="0" marL="0" rtl="0">
              <a:spcBef>
                <a:spcPts val="900"/>
              </a:spcBef>
              <a:spcAft>
                <a:spcPts val="9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Shape 374"/>
          <p:cNvSpPr txBox="1"/>
          <p:nvPr>
            <p:ph type="title"/>
          </p:nvPr>
        </p:nvSpPr>
        <p:spPr>
          <a:xfrm>
            <a:off x="215259" y="137227"/>
            <a:ext cx="8458200" cy="7143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t>Getting Started: the life of an Islandora DO</a:t>
            </a:r>
            <a:endParaRPr/>
          </a:p>
          <a:p>
            <a:pPr indent="0" lvl="0" marL="0">
              <a:spcBef>
                <a:spcPts val="0"/>
              </a:spcBef>
              <a:spcAft>
                <a:spcPts val="0"/>
              </a:spcAft>
              <a:buNone/>
            </a:pPr>
            <a:r>
              <a:t/>
            </a:r>
            <a:endParaRPr/>
          </a:p>
        </p:txBody>
      </p:sp>
      <p:pic>
        <p:nvPicPr>
          <p:cNvPr id="375" name="Shape 375"/>
          <p:cNvPicPr preferRelativeResize="0"/>
          <p:nvPr/>
        </p:nvPicPr>
        <p:blipFill>
          <a:blip r:embed="rId3">
            <a:alphaModFix/>
          </a:blip>
          <a:stretch>
            <a:fillRect/>
          </a:stretch>
        </p:blipFill>
        <p:spPr>
          <a:xfrm>
            <a:off x="2266275" y="585000"/>
            <a:ext cx="6302048" cy="45584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Shape 380"/>
          <p:cNvSpPr txBox="1"/>
          <p:nvPr>
            <p:ph type="title"/>
          </p:nvPr>
        </p:nvSpPr>
        <p:spPr>
          <a:xfrm>
            <a:off x="342909" y="400052"/>
            <a:ext cx="8458200" cy="714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How do we use Islandora?</a:t>
            </a:r>
            <a:endParaRPr/>
          </a:p>
        </p:txBody>
      </p:sp>
      <p:pic>
        <p:nvPicPr>
          <p:cNvPr id="381" name="Shape 381">
            <a:hlinkClick r:id="rId3"/>
          </p:cNvPr>
          <p:cNvPicPr preferRelativeResize="0"/>
          <p:nvPr/>
        </p:nvPicPr>
        <p:blipFill rotWithShape="1">
          <a:blip r:embed="rId4">
            <a:alphaModFix/>
          </a:blip>
          <a:srcRect b="930" l="710" r="670" t="1126"/>
          <a:stretch/>
        </p:blipFill>
        <p:spPr>
          <a:xfrm>
            <a:off x="179975" y="959950"/>
            <a:ext cx="3164700" cy="2523474"/>
          </a:xfrm>
          <a:prstGeom prst="rect">
            <a:avLst/>
          </a:prstGeom>
          <a:noFill/>
          <a:ln>
            <a:noFill/>
          </a:ln>
        </p:spPr>
      </p:pic>
      <p:pic>
        <p:nvPicPr>
          <p:cNvPr descr="Home  Advanced search  DIGITAL CULTURE  New  SEARCH IN  All Collections  for  Browse Collections About  Go  Giant Grou  Featured Collections  Fordham University, The Catholic Church during  Italian Unification  These broadsides and pamphlets, originally owned  by the Italian Cardinal Carlo Luigi Morichini (1805-  1879), offer a window into the  Maritime College, Sailors' Snug Harbor Inmate  Records  Sailors' Snug Harbor was the first maritime home  and hospital for retired sailors in the United States,  founded in 1801 and located on  General Society of Mechanics and Tradesmen,  Industry and Culture Collection  Established in 1785, The General Society of  Mechanics and Tradesmen (GSMT) is a non-profit  organization serving the people of the City of  New-York Historical Society, Five Timucua Language  Imprints, 1612-1635  This digital collection includes five seventeenth-  century Mexican imprints that are among the  earliest known primary sources in the lost " id="382" name="Shape 382">
            <a:hlinkClick r:id="rId5"/>
          </p:cNvPr>
          <p:cNvPicPr preferRelativeResize="0"/>
          <p:nvPr/>
        </p:nvPicPr>
        <p:blipFill>
          <a:blip r:embed="rId6">
            <a:alphaModFix/>
          </a:blip>
          <a:stretch>
            <a:fillRect/>
          </a:stretch>
        </p:blipFill>
        <p:spPr>
          <a:xfrm>
            <a:off x="2152950" y="1259300"/>
            <a:ext cx="2834929" cy="2795625"/>
          </a:xfrm>
          <a:prstGeom prst="rect">
            <a:avLst/>
          </a:prstGeom>
          <a:noFill/>
          <a:ln cap="flat" cmpd="sng" w="9525">
            <a:solidFill>
              <a:srgbClr val="BFBFBF"/>
            </a:solidFill>
            <a:prstDash val="dash"/>
            <a:miter lim="8000"/>
            <a:headEnd len="sm" w="sm" type="none"/>
            <a:tailEnd len="sm" w="sm" type="none"/>
          </a:ln>
        </p:spPr>
      </p:pic>
      <p:pic>
        <p:nvPicPr>
          <p:cNvPr descr="home collections advanced search  about I blogs I sign up for newsletter I type size  search Term  7,  New-York African  Free School records,  1817-1832  PENMANSHIP AND DRAWING STUDIES,  1816-1826. DRAWING OF A PASTORAL  SCENE, 1822  READ MORE  This site presents selections from the New-York Historical Society Library s holdings, grouped into six online collections, including photographs of  New York City, American manuscripts, maps and broadsides from the Revolutionary War era, manuscripts relating to slavery and African American  history, Civil War materials, and the New-York Historical Society Quarterly journal. Read More &gt; &gt;  NEW-YORK  Library Highlights  HISTORICAL  SOCIETY  MUSEUM &amp;LIBRARY  DIGITAL COLLECTIONS BETA VI  Most Viewed  Robert Erskine-Simeon  DeWitt maps, 1778-1783  962 views  Revolutionary Era  broadsides, 1776-1783 937  Brooklyn: the Oriental  Hotel and boardwalk,  Manhattan Beach, undated  (ca. 1905)• 553 views  Highlights from the  Photograph  AMERICAN MANUSCRIPTS  The New-York Historical Society's  manuscript collections contain over two  million items of archival materials,  including family papers and  organizational and business records. This  website presents a selection of collections  that document the lives of important New  Yorkers and Americans as well as average  citizens.  CIVIL WAR TREASURES  The New-York Historical Society's rich  collections that document the Civil War  include recruiting posters for New York  City regiments ot volunteers;  stereographic views documenting the  mustering of soldiers and of popular  support for the Union in New York City;  photography showi the war's impact,  NEW-YORK HISTORICAL SOCIETY  QUARTERL  The New-York Historical Society  Quarterly (1917-1980) is an outstanding  resource for the study of nearly every  aspect of New York and Amencan history  and material culture, especially as  illustrated through the tar-ranging  collections of the N-YHS Library and  Museum. The New-York Histoncal Society  Ruarterly was digitized with support from  e Gladys Krieble Delmas Foundation  and the Pine Tree Foundation.  PHOTOGRAPHS OF NEW YORK CITY  AND BEYOND  The extensive photograph collections at  the New-York Histoncal Society are  articularly strong in portraits and  entary images of New York-area " id="383" name="Shape 383">
            <a:hlinkClick r:id="rId7"/>
          </p:cNvPr>
          <p:cNvPicPr preferRelativeResize="0"/>
          <p:nvPr/>
        </p:nvPicPr>
        <p:blipFill>
          <a:blip r:embed="rId8">
            <a:alphaModFix/>
          </a:blip>
          <a:stretch>
            <a:fillRect/>
          </a:stretch>
        </p:blipFill>
        <p:spPr>
          <a:xfrm>
            <a:off x="4329825" y="1617813"/>
            <a:ext cx="3317876" cy="3154818"/>
          </a:xfrm>
          <a:prstGeom prst="rect">
            <a:avLst/>
          </a:prstGeom>
          <a:noFill/>
          <a:ln cap="flat" cmpd="sng" w="9525">
            <a:solidFill>
              <a:srgbClr val="BFBFBF"/>
            </a:solidFill>
            <a:prstDash val="dash"/>
            <a:miter lim="8000"/>
            <a:headEnd len="sm" w="sm" type="none"/>
            <a:tailEnd len="sm" w="sm" type="none"/>
          </a:ln>
        </p:spPr>
      </p:pic>
      <p:pic>
        <p:nvPicPr>
          <p:cNvPr descr="About us  LaGuardia Community College Institutional Archives  Browse Collections  DARE TO DO MORE  Commurity Cd  Featured Collections  Photographs Images of  LaGuardia Community College  from 1971 to the present  TYE  Finding Aids  Commu  LaGuardia Institutional Digital  Collections  On this site we have made available a  selection of publications from the  LaGuardia Institutional Archives.  Search Term  Search this repository  Browse Collections  College Publications  Newspapers, magazines and  journals serving the College  community  Yearbooks " id="384" name="Shape 384">
            <a:hlinkClick r:id="rId9"/>
          </p:cNvPr>
          <p:cNvPicPr preferRelativeResize="0"/>
          <p:nvPr/>
        </p:nvPicPr>
        <p:blipFill>
          <a:blip r:embed="rId10">
            <a:alphaModFix/>
          </a:blip>
          <a:stretch>
            <a:fillRect/>
          </a:stretch>
        </p:blipFill>
        <p:spPr>
          <a:xfrm>
            <a:off x="5913625" y="2517325"/>
            <a:ext cx="3230375" cy="2626175"/>
          </a:xfrm>
          <a:prstGeom prst="rect">
            <a:avLst/>
          </a:prstGeom>
          <a:noFill/>
          <a:ln cap="flat" cmpd="sng" w="9525">
            <a:solidFill>
              <a:srgbClr val="BFBFBF"/>
            </a:solidFill>
            <a:prstDash val="dash"/>
            <a:miter lim="8000"/>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NYAM COLORS">
      <a:dk1>
        <a:srgbClr val="000000"/>
      </a:dk1>
      <a:lt1>
        <a:srgbClr val="FFFFFF"/>
      </a:lt1>
      <a:dk2>
        <a:srgbClr val="848484"/>
      </a:dk2>
      <a:lt2>
        <a:srgbClr val="FFFFFF"/>
      </a:lt2>
      <a:accent1>
        <a:srgbClr val="425563"/>
      </a:accent1>
      <a:accent2>
        <a:srgbClr val="8A1B61"/>
      </a:accent2>
      <a:accent3>
        <a:srgbClr val="BF0D3E"/>
      </a:accent3>
      <a:accent4>
        <a:srgbClr val="DC8633"/>
      </a:accent4>
      <a:accent5>
        <a:srgbClr val="F1B434"/>
      </a:accent5>
      <a:accent6>
        <a:srgbClr val="848484"/>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